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1" r:id="rId2"/>
    <p:sldMasterId id="2147483787" r:id="rId3"/>
    <p:sldMasterId id="2147483821" r:id="rId4"/>
    <p:sldMasterId id="2147483840" r:id="rId5"/>
    <p:sldMasterId id="2147483849" r:id="rId6"/>
    <p:sldMasterId id="2147483856" r:id="rId7"/>
    <p:sldMasterId id="2147483872" r:id="rId8"/>
  </p:sldMasterIdLst>
  <p:notesMasterIdLst>
    <p:notesMasterId r:id="rId67"/>
  </p:notesMasterIdLst>
  <p:handoutMasterIdLst>
    <p:handoutMasterId r:id="rId68"/>
  </p:handoutMasterIdLst>
  <p:sldIdLst>
    <p:sldId id="311" r:id="rId9"/>
    <p:sldId id="722" r:id="rId10"/>
    <p:sldId id="723" r:id="rId11"/>
    <p:sldId id="724" r:id="rId12"/>
    <p:sldId id="725" r:id="rId13"/>
    <p:sldId id="726" r:id="rId14"/>
    <p:sldId id="774" r:id="rId15"/>
    <p:sldId id="492" r:id="rId16"/>
    <p:sldId id="698" r:id="rId17"/>
    <p:sldId id="695" r:id="rId18"/>
    <p:sldId id="699" r:id="rId19"/>
    <p:sldId id="496" r:id="rId20"/>
    <p:sldId id="754" r:id="rId21"/>
    <p:sldId id="735" r:id="rId22"/>
    <p:sldId id="745" r:id="rId23"/>
    <p:sldId id="740" r:id="rId24"/>
    <p:sldId id="741" r:id="rId25"/>
    <p:sldId id="742" r:id="rId26"/>
    <p:sldId id="743" r:id="rId27"/>
    <p:sldId id="744" r:id="rId28"/>
    <p:sldId id="737" r:id="rId29"/>
    <p:sldId id="700" r:id="rId30"/>
    <p:sldId id="701" r:id="rId31"/>
    <p:sldId id="749" r:id="rId32"/>
    <p:sldId id="750" r:id="rId33"/>
    <p:sldId id="730" r:id="rId34"/>
    <p:sldId id="746" r:id="rId35"/>
    <p:sldId id="747" r:id="rId36"/>
    <p:sldId id="731" r:id="rId37"/>
    <p:sldId id="733" r:id="rId38"/>
    <p:sldId id="738" r:id="rId39"/>
    <p:sldId id="727" r:id="rId40"/>
    <p:sldId id="748" r:id="rId41"/>
    <p:sldId id="751" r:id="rId42"/>
    <p:sldId id="562" r:id="rId43"/>
    <p:sldId id="563" r:id="rId44"/>
    <p:sldId id="755" r:id="rId45"/>
    <p:sldId id="757" r:id="rId46"/>
    <p:sldId id="758" r:id="rId47"/>
    <p:sldId id="759" r:id="rId48"/>
    <p:sldId id="760" r:id="rId49"/>
    <p:sldId id="761" r:id="rId50"/>
    <p:sldId id="721" r:id="rId51"/>
    <p:sldId id="763" r:id="rId52"/>
    <p:sldId id="764" r:id="rId53"/>
    <p:sldId id="765" r:id="rId54"/>
    <p:sldId id="767" r:id="rId55"/>
    <p:sldId id="762" r:id="rId56"/>
    <p:sldId id="766" r:id="rId57"/>
    <p:sldId id="768" r:id="rId58"/>
    <p:sldId id="769" r:id="rId59"/>
    <p:sldId id="770" r:id="rId60"/>
    <p:sldId id="771" r:id="rId61"/>
    <p:sldId id="772" r:id="rId62"/>
    <p:sldId id="601" r:id="rId63"/>
    <p:sldId id="596" r:id="rId64"/>
    <p:sldId id="606" r:id="rId65"/>
    <p:sldId id="692"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3213ED"/>
    <a:srgbClr val="FF9100"/>
    <a:srgbClr val="92D050"/>
    <a:srgbClr val="000000"/>
    <a:srgbClr val="FFB400"/>
    <a:srgbClr val="FFFFFF"/>
    <a:srgbClr val="FF7F00"/>
    <a:srgbClr val="3E1B81"/>
    <a:srgbClr val="78A22F"/>
    <a:srgbClr val="A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2419" autoAdjust="0"/>
  </p:normalViewPr>
  <p:slideViewPr>
    <p:cSldViewPr snapToGrid="0" snapToObjects="1">
      <p:cViewPr varScale="1">
        <p:scale>
          <a:sx n="67" d="100"/>
          <a:sy n="67" d="100"/>
        </p:scale>
        <p:origin x="-1392" y="-108"/>
      </p:cViewPr>
      <p:guideLst>
        <p:guide orient="horz" pos="2160"/>
        <p:guide pos="2880"/>
      </p:guideLst>
    </p:cSldViewPr>
  </p:slideViewPr>
  <p:outlineViewPr>
    <p:cViewPr>
      <p:scale>
        <a:sx n="33" d="100"/>
        <a:sy n="33" d="100"/>
      </p:scale>
      <p:origin x="0" y="2184"/>
    </p:cViewPr>
  </p:outlin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13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dirty="0"/>
              <a:t>出版年分析</a:t>
            </a:r>
          </a:p>
        </c:rich>
      </c:tx>
      <c:layout/>
      <c:spPr>
        <a:noFill/>
        <a:ln>
          <a:noFill/>
        </a:ln>
        <a:effectLst/>
      </c:spPr>
    </c:title>
    <c:plotArea>
      <c:layout/>
      <c:barChart>
        <c:barDir val="col"/>
        <c:grouping val="clustered"/>
        <c:ser>
          <c:idx val="1"/>
          <c:order val="0"/>
          <c:spPr>
            <a:solidFill>
              <a:schemeClr val="accent1">
                <a:tint val="77000"/>
              </a:schemeClr>
            </a:solidFill>
            <a:ln>
              <a:noFill/>
            </a:ln>
            <a:effectLst/>
          </c:spPr>
          <c:cat>
            <c:numRef>
              <c:f>Sheet1!$B$1:$B$23</c:f>
              <c:numCache>
                <c:formatCode>General</c:formatCode>
                <c:ptCount val="23"/>
                <c:pt idx="0">
                  <c:v>1995</c:v>
                </c:pt>
                <c:pt idx="1">
                  <c:v>1997</c:v>
                </c:pt>
                <c:pt idx="2">
                  <c:v>1998</c:v>
                </c:pt>
                <c:pt idx="3">
                  <c:v>1999</c:v>
                </c:pt>
                <c:pt idx="4">
                  <c:v>2018</c:v>
                </c:pt>
                <c:pt idx="5">
                  <c:v>2000</c:v>
                </c:pt>
                <c:pt idx="6">
                  <c:v>2001</c:v>
                </c:pt>
                <c:pt idx="7">
                  <c:v>2002</c:v>
                </c:pt>
                <c:pt idx="8">
                  <c:v>2003</c:v>
                </c:pt>
                <c:pt idx="9">
                  <c:v>2004</c:v>
                </c:pt>
                <c:pt idx="10">
                  <c:v>2005</c:v>
                </c:pt>
                <c:pt idx="11">
                  <c:v>2006</c:v>
                </c:pt>
                <c:pt idx="12">
                  <c:v>2007</c:v>
                </c:pt>
                <c:pt idx="13">
                  <c:v>2008</c:v>
                </c:pt>
                <c:pt idx="14">
                  <c:v>2010</c:v>
                </c:pt>
                <c:pt idx="15">
                  <c:v>2011</c:v>
                </c:pt>
                <c:pt idx="16">
                  <c:v>2009</c:v>
                </c:pt>
                <c:pt idx="17">
                  <c:v>2017</c:v>
                </c:pt>
                <c:pt idx="18">
                  <c:v>2012</c:v>
                </c:pt>
                <c:pt idx="19">
                  <c:v>2013</c:v>
                </c:pt>
                <c:pt idx="20">
                  <c:v>2014</c:v>
                </c:pt>
                <c:pt idx="21">
                  <c:v>2015</c:v>
                </c:pt>
                <c:pt idx="22">
                  <c:v>2016</c:v>
                </c:pt>
              </c:numCache>
            </c:numRef>
          </c:cat>
          <c:val>
            <c:numRef>
              <c:f>Sheet1!$C$1:$C$23</c:f>
              <c:numCache>
                <c:formatCode>General</c:formatCode>
                <c:ptCount val="23"/>
                <c:pt idx="0">
                  <c:v>1</c:v>
                </c:pt>
                <c:pt idx="1">
                  <c:v>1</c:v>
                </c:pt>
                <c:pt idx="2">
                  <c:v>2</c:v>
                </c:pt>
                <c:pt idx="3">
                  <c:v>4</c:v>
                </c:pt>
                <c:pt idx="4">
                  <c:v>6</c:v>
                </c:pt>
                <c:pt idx="5">
                  <c:v>7</c:v>
                </c:pt>
                <c:pt idx="6">
                  <c:v>16</c:v>
                </c:pt>
                <c:pt idx="7">
                  <c:v>50</c:v>
                </c:pt>
                <c:pt idx="8">
                  <c:v>97</c:v>
                </c:pt>
                <c:pt idx="9">
                  <c:v>241</c:v>
                </c:pt>
                <c:pt idx="10">
                  <c:v>473</c:v>
                </c:pt>
                <c:pt idx="11">
                  <c:v>998</c:v>
                </c:pt>
                <c:pt idx="12">
                  <c:v>1293</c:v>
                </c:pt>
                <c:pt idx="13">
                  <c:v>1747</c:v>
                </c:pt>
                <c:pt idx="14">
                  <c:v>1986</c:v>
                </c:pt>
                <c:pt idx="15">
                  <c:v>2183</c:v>
                </c:pt>
                <c:pt idx="16">
                  <c:v>2212</c:v>
                </c:pt>
                <c:pt idx="17">
                  <c:v>2604</c:v>
                </c:pt>
                <c:pt idx="18">
                  <c:v>2985</c:v>
                </c:pt>
                <c:pt idx="19">
                  <c:v>3366</c:v>
                </c:pt>
                <c:pt idx="20">
                  <c:v>3938</c:v>
                </c:pt>
                <c:pt idx="21">
                  <c:v>4285</c:v>
                </c:pt>
                <c:pt idx="22">
                  <c:v>4783</c:v>
                </c:pt>
              </c:numCache>
            </c:numRef>
          </c:val>
          <c:extLst xmlns:c16r2="http://schemas.microsoft.com/office/drawing/2015/06/chart">
            <c:ext xmlns:c16="http://schemas.microsoft.com/office/drawing/2014/chart" uri="{C3380CC4-5D6E-409C-BE32-E72D297353CC}">
              <c16:uniqueId val="{00000000-58AE-4426-8AE0-81F2CF5F13CE}"/>
            </c:ext>
          </c:extLst>
        </c:ser>
        <c:gapWidth val="219"/>
        <c:overlap val="-27"/>
        <c:axId val="346052864"/>
        <c:axId val="346062848"/>
      </c:barChart>
      <c:catAx>
        <c:axId val="3460528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062848"/>
        <c:crosses val="autoZero"/>
        <c:auto val="1"/>
        <c:lblAlgn val="ctr"/>
        <c:lblOffset val="100"/>
      </c:catAx>
      <c:valAx>
        <c:axId val="34606284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052864"/>
        <c:crosses val="autoZero"/>
        <c:crossBetween val="between"/>
      </c:valAx>
      <c:spPr>
        <a:noFill/>
        <a:ln>
          <a:noFill/>
        </a:ln>
        <a:effectLst/>
      </c:spPr>
    </c:plotArea>
    <c:plotVisOnly val="1"/>
    <c:dispBlanksAs val="gap"/>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a:noFill/>
    </a:ln>
    <a:effectLst/>
  </c:spPr>
  <c:txPr>
    <a:bodyPr/>
    <a:lstStyle/>
    <a:p>
      <a:pPr>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D1EDB-8285-49A3-9B4E-E692E39E2ACD}"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zh-CN" altLang="en-US"/>
        </a:p>
      </dgm:t>
    </dgm:pt>
    <dgm:pt modelId="{F7BDB101-2307-4170-A7A9-D1259288DBA0}">
      <dgm:prSet phldrT="[文本]" custT="1"/>
      <dgm:spPr>
        <a:solidFill>
          <a:schemeClr val="bg2"/>
        </a:solidFill>
        <a:ln>
          <a:solidFill>
            <a:schemeClr val="bg1"/>
          </a:solidFill>
        </a:ln>
      </dgm:spPr>
      <dgm:t>
        <a:bodyPr/>
        <a:lstStyle/>
        <a:p>
          <a:r>
            <a:rPr lang="zh-CN" altLang="en-US" sz="2000" b="1" dirty="0">
              <a:latin typeface="微软雅黑" pitchFamily="34" charset="-122"/>
              <a:ea typeface="微软雅黑" pitchFamily="34" charset="-122"/>
            </a:rPr>
            <a:t>高被引论文</a:t>
          </a:r>
          <a:endParaRPr lang="en-US" altLang="zh-CN" sz="2000" b="1" dirty="0">
            <a:latin typeface="微软雅黑" pitchFamily="34" charset="-122"/>
            <a:ea typeface="微软雅黑" pitchFamily="34" charset="-122"/>
          </a:endParaRPr>
        </a:p>
        <a:p>
          <a:r>
            <a:rPr lang="en-US" altLang="zh-CN" sz="1600" b="1" dirty="0">
              <a:latin typeface="微软雅黑" pitchFamily="34" charset="-122"/>
              <a:ea typeface="微软雅黑" pitchFamily="34" charset="-122"/>
            </a:rPr>
            <a:t>(</a:t>
          </a:r>
          <a:r>
            <a:rPr lang="en-US" sz="1600" b="1" dirty="0">
              <a:latin typeface="微软雅黑" pitchFamily="34" charset="-122"/>
              <a:ea typeface="微软雅黑" pitchFamily="34" charset="-122"/>
            </a:rPr>
            <a:t>Highly Cited Paper)</a:t>
          </a:r>
          <a:endParaRPr lang="zh-CN" altLang="en-US" sz="1600" b="1" dirty="0"/>
        </a:p>
      </dgm:t>
    </dgm:pt>
    <dgm:pt modelId="{41A14560-F441-4D2B-8500-326EA4257017}" type="parTrans" cxnId="{14EEDFAC-56D0-4122-A34B-025A8E292C15}">
      <dgm:prSet/>
      <dgm:spPr/>
      <dgm:t>
        <a:bodyPr/>
        <a:lstStyle/>
        <a:p>
          <a:endParaRPr lang="zh-CN" altLang="en-US"/>
        </a:p>
      </dgm:t>
    </dgm:pt>
    <dgm:pt modelId="{11959BB2-5D05-46AF-A367-D09DD18CF99E}" type="sibTrans" cxnId="{14EEDFAC-56D0-4122-A34B-025A8E292C15}">
      <dgm:prSet/>
      <dgm:spPr/>
      <dgm:t>
        <a:bodyPr/>
        <a:lstStyle/>
        <a:p>
          <a:endParaRPr lang="zh-CN" altLang="en-US"/>
        </a:p>
      </dgm:t>
    </dgm:pt>
    <dgm:pt modelId="{4B41E299-588D-44B3-8E55-EC951F093DC8}">
      <dgm:prSet phldrT="[文本]"/>
      <dgm:spPr>
        <a:solidFill>
          <a:schemeClr val="bg2">
            <a:lumMod val="20000"/>
            <a:lumOff val="80000"/>
            <a:alpha val="90000"/>
          </a:schemeClr>
        </a:solidFill>
      </dgm:spPr>
      <dgm:t>
        <a:bodyPr/>
        <a:lstStyle/>
        <a:p>
          <a:r>
            <a:rPr lang="zh-CN" altLang="en-US" dirty="0">
              <a:latin typeface="微软雅黑" pitchFamily="34" charset="-122"/>
              <a:ea typeface="微软雅黑" pitchFamily="34" charset="-122"/>
            </a:rPr>
            <a:t>过去</a:t>
          </a:r>
          <a:r>
            <a:rPr lang="en-US" altLang="zh-CN" dirty="0">
              <a:latin typeface="微软雅黑" pitchFamily="34" charset="-122"/>
              <a:ea typeface="微软雅黑" pitchFamily="34" charset="-122"/>
            </a:rPr>
            <a:t>10</a:t>
          </a:r>
          <a:r>
            <a:rPr lang="zh-CN" altLang="en-US" dirty="0">
              <a:latin typeface="微软雅黑" pitchFamily="34" charset="-122"/>
              <a:ea typeface="微软雅黑" pitchFamily="34" charset="-122"/>
            </a:rPr>
            <a:t>年中发表的论文</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被引用次数在同年同学科发表的论文中进入全球前</a:t>
          </a:r>
          <a:r>
            <a:rPr lang="en-US" altLang="zh-CN" dirty="0">
              <a:latin typeface="微软雅黑" pitchFamily="34" charset="-122"/>
              <a:ea typeface="微软雅黑" pitchFamily="34" charset="-122"/>
            </a:rPr>
            <a:t>1</a:t>
          </a:r>
          <a:r>
            <a:rPr lang="zh-CN" altLang="en-US" dirty="0">
              <a:latin typeface="微软雅黑" pitchFamily="34" charset="-122"/>
              <a:ea typeface="微软雅黑" pitchFamily="34" charset="-122"/>
            </a:rPr>
            <a:t>％</a:t>
          </a:r>
          <a:endParaRPr lang="zh-CN" altLang="en-US" dirty="0"/>
        </a:p>
      </dgm:t>
    </dgm:pt>
    <dgm:pt modelId="{8EF9E7DB-0AE9-4C1C-B906-1DFCC4CEFA58}" type="parTrans" cxnId="{6DD29A4E-9CA8-40F1-B2CF-BF7827012016}">
      <dgm:prSet/>
      <dgm:spPr/>
      <dgm:t>
        <a:bodyPr/>
        <a:lstStyle/>
        <a:p>
          <a:endParaRPr lang="zh-CN" altLang="en-US"/>
        </a:p>
      </dgm:t>
    </dgm:pt>
    <dgm:pt modelId="{BB5F2D16-CDBF-4039-9BEA-AAFF0A3C423C}" type="sibTrans" cxnId="{6DD29A4E-9CA8-40F1-B2CF-BF7827012016}">
      <dgm:prSet/>
      <dgm:spPr/>
      <dgm:t>
        <a:bodyPr/>
        <a:lstStyle/>
        <a:p>
          <a:endParaRPr lang="zh-CN" altLang="en-US"/>
        </a:p>
      </dgm:t>
    </dgm:pt>
    <dgm:pt modelId="{AEFEB1E2-4215-4B6A-8FF7-D72369791B8A}">
      <dgm:prSet phldrT="[文本]" custT="1"/>
      <dgm:spPr>
        <a:solidFill>
          <a:schemeClr val="bg2"/>
        </a:solidFill>
        <a:ln>
          <a:solidFill>
            <a:schemeClr val="bg1"/>
          </a:solidFill>
        </a:ln>
      </dgm:spPr>
      <dgm:t>
        <a:bodyPr/>
        <a:lstStyle/>
        <a:p>
          <a:r>
            <a:rPr lang="zh-CN" altLang="en-US" sz="2300" b="1" dirty="0">
              <a:latin typeface="微软雅黑" pitchFamily="34" charset="-122"/>
              <a:ea typeface="微软雅黑" pitchFamily="34" charset="-122"/>
            </a:rPr>
            <a:t>热点论文</a:t>
          </a:r>
          <a:endParaRPr lang="en-US" altLang="zh-CN" sz="2300" b="1" dirty="0">
            <a:latin typeface="微软雅黑" pitchFamily="34" charset="-122"/>
            <a:ea typeface="微软雅黑" pitchFamily="34" charset="-122"/>
          </a:endParaRPr>
        </a:p>
        <a:p>
          <a:r>
            <a:rPr lang="en-US" sz="1800" b="1" dirty="0">
              <a:latin typeface="微软雅黑" pitchFamily="34" charset="-122"/>
              <a:ea typeface="微软雅黑" pitchFamily="34" charset="-122"/>
            </a:rPr>
            <a:t>(Hot Paper)</a:t>
          </a:r>
          <a:r>
            <a:rPr lang="zh-CN" altLang="en-US" sz="1800" b="1" dirty="0">
              <a:latin typeface="微软雅黑" pitchFamily="34" charset="-122"/>
              <a:ea typeface="微软雅黑" pitchFamily="34" charset="-122"/>
            </a:rPr>
            <a:t> </a:t>
          </a:r>
          <a:endParaRPr lang="zh-CN" altLang="en-US" sz="1800" b="1" dirty="0"/>
        </a:p>
      </dgm:t>
    </dgm:pt>
    <dgm:pt modelId="{FB8CCF00-5625-4D76-A223-367623F060D1}" type="parTrans" cxnId="{F0F73718-A9A8-48F1-8843-EB02CE6128C5}">
      <dgm:prSet/>
      <dgm:spPr/>
      <dgm:t>
        <a:bodyPr/>
        <a:lstStyle/>
        <a:p>
          <a:endParaRPr lang="zh-CN" altLang="en-US"/>
        </a:p>
      </dgm:t>
    </dgm:pt>
    <dgm:pt modelId="{A6343A0D-9B08-48AF-99D2-7F8425A81D99}" type="sibTrans" cxnId="{F0F73718-A9A8-48F1-8843-EB02CE6128C5}">
      <dgm:prSet/>
      <dgm:spPr/>
      <dgm:t>
        <a:bodyPr/>
        <a:lstStyle/>
        <a:p>
          <a:endParaRPr lang="zh-CN" altLang="en-US"/>
        </a:p>
      </dgm:t>
    </dgm:pt>
    <dgm:pt modelId="{5DDF45C9-4A65-4BAA-B15D-48BBDA267FD9}">
      <dgm:prSet phldrT="[文本]"/>
      <dgm:spPr>
        <a:solidFill>
          <a:schemeClr val="bg2">
            <a:lumMod val="20000"/>
            <a:lumOff val="80000"/>
            <a:alpha val="90000"/>
          </a:schemeClr>
        </a:solidFill>
      </dgm:spPr>
      <dgm:t>
        <a:bodyPr/>
        <a:lstStyle/>
        <a:p>
          <a:r>
            <a:rPr lang="zh-CN" altLang="en-US" dirty="0">
              <a:latin typeface="微软雅黑" pitchFamily="34" charset="-122"/>
              <a:ea typeface="微软雅黑" pitchFamily="34" charset="-122"/>
            </a:rPr>
            <a:t>过去２年中所发表的论文</a:t>
          </a:r>
          <a:r>
            <a:rPr lang="en-US" altLang="zh-CN" dirty="0">
              <a:latin typeface="微软雅黑" pitchFamily="34" charset="-122"/>
              <a:ea typeface="微软雅黑" pitchFamily="34" charset="-122"/>
            </a:rPr>
            <a:t>,</a:t>
          </a:r>
          <a:r>
            <a:rPr lang="zh-CN" altLang="en-US" dirty="0">
              <a:latin typeface="微软雅黑" pitchFamily="34" charset="-122"/>
              <a:ea typeface="微软雅黑" pitchFamily="34" charset="-122"/>
            </a:rPr>
            <a:t>在最近两个月中其影响力排在某学科前</a:t>
          </a:r>
          <a:r>
            <a:rPr lang="en-US" altLang="zh-CN" dirty="0">
              <a:latin typeface="微软雅黑" pitchFamily="34" charset="-122"/>
              <a:ea typeface="微软雅黑" pitchFamily="34" charset="-122"/>
            </a:rPr>
            <a:t>0.1%</a:t>
          </a:r>
          <a:r>
            <a:rPr lang="zh-CN" altLang="en-US" dirty="0">
              <a:latin typeface="微软雅黑" pitchFamily="34" charset="-122"/>
              <a:ea typeface="微软雅黑" pitchFamily="34" charset="-122"/>
            </a:rPr>
            <a:t>的论文</a:t>
          </a:r>
          <a:endParaRPr lang="zh-CN" altLang="en-US" dirty="0"/>
        </a:p>
      </dgm:t>
    </dgm:pt>
    <dgm:pt modelId="{E40103E8-EAA5-4306-A98E-659D13EBA4AF}" type="parTrans" cxnId="{82058179-7DEC-4E53-B294-C9311511D856}">
      <dgm:prSet/>
      <dgm:spPr/>
      <dgm:t>
        <a:bodyPr/>
        <a:lstStyle/>
        <a:p>
          <a:endParaRPr lang="zh-CN" altLang="en-US"/>
        </a:p>
      </dgm:t>
    </dgm:pt>
    <dgm:pt modelId="{837B2B06-2EA9-48E6-9991-339EA9B4F101}" type="sibTrans" cxnId="{82058179-7DEC-4E53-B294-C9311511D856}">
      <dgm:prSet/>
      <dgm:spPr/>
      <dgm:t>
        <a:bodyPr/>
        <a:lstStyle/>
        <a:p>
          <a:endParaRPr lang="zh-CN" altLang="en-US"/>
        </a:p>
      </dgm:t>
    </dgm:pt>
    <dgm:pt modelId="{39B9C52B-DF58-4B32-9E84-C70B42958084}" type="pres">
      <dgm:prSet presAssocID="{FF7D1EDB-8285-49A3-9B4E-E692E39E2ACD}" presName="Name0" presStyleCnt="0">
        <dgm:presLayoutVars>
          <dgm:dir/>
          <dgm:animLvl val="lvl"/>
          <dgm:resizeHandles/>
        </dgm:presLayoutVars>
      </dgm:prSet>
      <dgm:spPr/>
      <dgm:t>
        <a:bodyPr/>
        <a:lstStyle/>
        <a:p>
          <a:endParaRPr lang="en-US"/>
        </a:p>
      </dgm:t>
    </dgm:pt>
    <dgm:pt modelId="{4ADF04EA-2B61-4153-BDDB-66783FFEC2EF}" type="pres">
      <dgm:prSet presAssocID="{F7BDB101-2307-4170-A7A9-D1259288DBA0}" presName="linNode" presStyleCnt="0"/>
      <dgm:spPr/>
    </dgm:pt>
    <dgm:pt modelId="{C1A26EE5-917E-444A-AD1B-22A937DCB890}" type="pres">
      <dgm:prSet presAssocID="{F7BDB101-2307-4170-A7A9-D1259288DBA0}" presName="parentShp" presStyleLbl="node1" presStyleIdx="0" presStyleCnt="2" custScaleX="99220" custScaleY="37315">
        <dgm:presLayoutVars>
          <dgm:bulletEnabled val="1"/>
        </dgm:presLayoutVars>
      </dgm:prSet>
      <dgm:spPr/>
      <dgm:t>
        <a:bodyPr/>
        <a:lstStyle/>
        <a:p>
          <a:endParaRPr lang="en-US"/>
        </a:p>
      </dgm:t>
    </dgm:pt>
    <dgm:pt modelId="{5F9AB917-8685-4182-90DD-E96D0FFE44AD}" type="pres">
      <dgm:prSet presAssocID="{F7BDB101-2307-4170-A7A9-D1259288DBA0}" presName="childShp" presStyleLbl="bgAccFollowNode1" presStyleIdx="0" presStyleCnt="2" custScaleX="90364" custScaleY="44438">
        <dgm:presLayoutVars>
          <dgm:bulletEnabled val="1"/>
        </dgm:presLayoutVars>
      </dgm:prSet>
      <dgm:spPr/>
      <dgm:t>
        <a:bodyPr/>
        <a:lstStyle/>
        <a:p>
          <a:endParaRPr lang="en-US"/>
        </a:p>
      </dgm:t>
    </dgm:pt>
    <dgm:pt modelId="{9BD20772-1CDF-4055-8748-B962E25FD574}" type="pres">
      <dgm:prSet presAssocID="{11959BB2-5D05-46AF-A367-D09DD18CF99E}" presName="spacing" presStyleCnt="0"/>
      <dgm:spPr/>
    </dgm:pt>
    <dgm:pt modelId="{9E3E0ED0-A009-4B42-A2D9-A6770382DC3C}" type="pres">
      <dgm:prSet presAssocID="{AEFEB1E2-4215-4B6A-8FF7-D72369791B8A}" presName="linNode" presStyleCnt="0"/>
      <dgm:spPr/>
    </dgm:pt>
    <dgm:pt modelId="{2F458488-C0EF-4D05-9354-B7BCA33C0C70}" type="pres">
      <dgm:prSet presAssocID="{AEFEB1E2-4215-4B6A-8FF7-D72369791B8A}" presName="parentShp" presStyleLbl="node1" presStyleIdx="1" presStyleCnt="2" custScaleX="100000" custScaleY="36223" custLinFactNeighborX="782" custLinFactNeighborY="-1190">
        <dgm:presLayoutVars>
          <dgm:bulletEnabled val="1"/>
        </dgm:presLayoutVars>
      </dgm:prSet>
      <dgm:spPr/>
      <dgm:t>
        <a:bodyPr/>
        <a:lstStyle/>
        <a:p>
          <a:endParaRPr lang="en-US"/>
        </a:p>
      </dgm:t>
    </dgm:pt>
    <dgm:pt modelId="{1F3453FD-8851-461F-913D-3F626667ED09}" type="pres">
      <dgm:prSet presAssocID="{AEFEB1E2-4215-4B6A-8FF7-D72369791B8A}" presName="childShp" presStyleLbl="bgAccFollowNode1" presStyleIdx="1" presStyleCnt="2" custScaleX="93117" custScaleY="42238" custLinFactNeighborX="671" custLinFactNeighborY="26">
        <dgm:presLayoutVars>
          <dgm:bulletEnabled val="1"/>
        </dgm:presLayoutVars>
      </dgm:prSet>
      <dgm:spPr/>
      <dgm:t>
        <a:bodyPr/>
        <a:lstStyle/>
        <a:p>
          <a:endParaRPr lang="en-US"/>
        </a:p>
      </dgm:t>
    </dgm:pt>
  </dgm:ptLst>
  <dgm:cxnLst>
    <dgm:cxn modelId="{5A0172D4-95E6-41C8-8529-74CFF666AB6C}" type="presOf" srcId="{AEFEB1E2-4215-4B6A-8FF7-D72369791B8A}" destId="{2F458488-C0EF-4D05-9354-B7BCA33C0C70}" srcOrd="0" destOrd="0" presId="urn:microsoft.com/office/officeart/2005/8/layout/vList6"/>
    <dgm:cxn modelId="{14EEDFAC-56D0-4122-A34B-025A8E292C15}" srcId="{FF7D1EDB-8285-49A3-9B4E-E692E39E2ACD}" destId="{F7BDB101-2307-4170-A7A9-D1259288DBA0}" srcOrd="0" destOrd="0" parTransId="{41A14560-F441-4D2B-8500-326EA4257017}" sibTransId="{11959BB2-5D05-46AF-A367-D09DD18CF99E}"/>
    <dgm:cxn modelId="{6DD29A4E-9CA8-40F1-B2CF-BF7827012016}" srcId="{F7BDB101-2307-4170-A7A9-D1259288DBA0}" destId="{4B41E299-588D-44B3-8E55-EC951F093DC8}" srcOrd="0" destOrd="0" parTransId="{8EF9E7DB-0AE9-4C1C-B906-1DFCC4CEFA58}" sibTransId="{BB5F2D16-CDBF-4039-9BEA-AAFF0A3C423C}"/>
    <dgm:cxn modelId="{F0F73718-A9A8-48F1-8843-EB02CE6128C5}" srcId="{FF7D1EDB-8285-49A3-9B4E-E692E39E2ACD}" destId="{AEFEB1E2-4215-4B6A-8FF7-D72369791B8A}" srcOrd="1" destOrd="0" parTransId="{FB8CCF00-5625-4D76-A223-367623F060D1}" sibTransId="{A6343A0D-9B08-48AF-99D2-7F8425A81D99}"/>
    <dgm:cxn modelId="{82058179-7DEC-4E53-B294-C9311511D856}" srcId="{AEFEB1E2-4215-4B6A-8FF7-D72369791B8A}" destId="{5DDF45C9-4A65-4BAA-B15D-48BBDA267FD9}" srcOrd="0" destOrd="0" parTransId="{E40103E8-EAA5-4306-A98E-659D13EBA4AF}" sibTransId="{837B2B06-2EA9-48E6-9991-339EA9B4F101}"/>
    <dgm:cxn modelId="{F5E77776-F393-402F-B8B0-DE7D7CEF94AA}" type="presOf" srcId="{5DDF45C9-4A65-4BAA-B15D-48BBDA267FD9}" destId="{1F3453FD-8851-461F-913D-3F626667ED09}" srcOrd="0" destOrd="0" presId="urn:microsoft.com/office/officeart/2005/8/layout/vList6"/>
    <dgm:cxn modelId="{BE7A992F-EFEF-40E3-9ED6-4046B8ABCB23}" type="presOf" srcId="{FF7D1EDB-8285-49A3-9B4E-E692E39E2ACD}" destId="{39B9C52B-DF58-4B32-9E84-C70B42958084}" srcOrd="0" destOrd="0" presId="urn:microsoft.com/office/officeart/2005/8/layout/vList6"/>
    <dgm:cxn modelId="{77669D87-38B4-463B-B0D6-06F4EBAF0642}" type="presOf" srcId="{F7BDB101-2307-4170-A7A9-D1259288DBA0}" destId="{C1A26EE5-917E-444A-AD1B-22A937DCB890}" srcOrd="0" destOrd="0" presId="urn:microsoft.com/office/officeart/2005/8/layout/vList6"/>
    <dgm:cxn modelId="{6D5B132C-0601-42F9-A1A5-77F23F9F7D78}" type="presOf" srcId="{4B41E299-588D-44B3-8E55-EC951F093DC8}" destId="{5F9AB917-8685-4182-90DD-E96D0FFE44AD}" srcOrd="0" destOrd="0" presId="urn:microsoft.com/office/officeart/2005/8/layout/vList6"/>
    <dgm:cxn modelId="{909F80E2-353B-4D61-A909-90708C5C08EC}" type="presParOf" srcId="{39B9C52B-DF58-4B32-9E84-C70B42958084}" destId="{4ADF04EA-2B61-4153-BDDB-66783FFEC2EF}" srcOrd="0" destOrd="0" presId="urn:microsoft.com/office/officeart/2005/8/layout/vList6"/>
    <dgm:cxn modelId="{879C157A-2345-45B7-93CF-743C9CC79956}" type="presParOf" srcId="{4ADF04EA-2B61-4153-BDDB-66783FFEC2EF}" destId="{C1A26EE5-917E-444A-AD1B-22A937DCB890}" srcOrd="0" destOrd="0" presId="urn:microsoft.com/office/officeart/2005/8/layout/vList6"/>
    <dgm:cxn modelId="{8AF4D93B-A2C1-4F42-8507-664048F6E360}" type="presParOf" srcId="{4ADF04EA-2B61-4153-BDDB-66783FFEC2EF}" destId="{5F9AB917-8685-4182-90DD-E96D0FFE44AD}" srcOrd="1" destOrd="0" presId="urn:microsoft.com/office/officeart/2005/8/layout/vList6"/>
    <dgm:cxn modelId="{57CB832C-EFB8-406A-AD0C-07B92A16DD1C}" type="presParOf" srcId="{39B9C52B-DF58-4B32-9E84-C70B42958084}" destId="{9BD20772-1CDF-4055-8748-B962E25FD574}" srcOrd="1" destOrd="0" presId="urn:microsoft.com/office/officeart/2005/8/layout/vList6"/>
    <dgm:cxn modelId="{6F2837B2-66F5-46AC-B1D5-8806B1C1303D}" type="presParOf" srcId="{39B9C52B-DF58-4B32-9E84-C70B42958084}" destId="{9E3E0ED0-A009-4B42-A2D9-A6770382DC3C}" srcOrd="2" destOrd="0" presId="urn:microsoft.com/office/officeart/2005/8/layout/vList6"/>
    <dgm:cxn modelId="{1B8DEF75-5A3A-4B4C-81F2-3CB9105921E1}" type="presParOf" srcId="{9E3E0ED0-A009-4B42-A2D9-A6770382DC3C}" destId="{2F458488-C0EF-4D05-9354-B7BCA33C0C70}" srcOrd="0" destOrd="0" presId="urn:microsoft.com/office/officeart/2005/8/layout/vList6"/>
    <dgm:cxn modelId="{7348CBF9-3194-4FDF-906F-C40C50DD1BE6}" type="presParOf" srcId="{9E3E0ED0-A009-4B42-A2D9-A6770382DC3C}" destId="{1F3453FD-8851-461F-913D-3F626667ED0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2CADAC5-DAAE-FB47-AB3D-841C8668DA04}" type="datetimeFigureOut">
              <a:rPr lang="en-US" smtClean="0"/>
              <a:pPr/>
              <a:t>11/2/2017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E15AA3-D93E-DF4A-B7F7-0DDA540E349A}" type="slidenum">
              <a:rPr lang="en-US" smtClean="0"/>
              <a:pPr/>
              <a:t>‹#›</a:t>
            </a:fld>
            <a:endParaRPr lang="en-US"/>
          </a:p>
        </p:txBody>
      </p:sp>
    </p:spTree>
    <p:extLst>
      <p:ext uri="{BB962C8B-B14F-4D97-AF65-F5344CB8AC3E}">
        <p14:creationId xmlns="" xmlns:p14="http://schemas.microsoft.com/office/powerpoint/2010/main" val="4061932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1D445-6659-474A-8325-AED606E3ECAD}" type="datetimeFigureOut">
              <a:rPr lang="en-US" smtClean="0"/>
              <a:pPr/>
              <a:t>11/2/2017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F66A2B-D7AF-264F-A544-E504C8B3BF53}" type="slidenum">
              <a:rPr lang="en-US" smtClean="0"/>
              <a:pPr/>
              <a:t>‹#›</a:t>
            </a:fld>
            <a:endParaRPr lang="en-US"/>
          </a:p>
        </p:txBody>
      </p:sp>
    </p:spTree>
    <p:extLst>
      <p:ext uri="{BB962C8B-B14F-4D97-AF65-F5344CB8AC3E}">
        <p14:creationId xmlns="" xmlns:p14="http://schemas.microsoft.com/office/powerpoint/2010/main" val="40852504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宋体" pitchFamily="2" charset="-122"/>
            </a:endParaRPr>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0DFDD7-E204-46AC-A853-2F640437F924}" type="slidenum">
              <a:rPr lang="en-US">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00707" name="Notes Placeholder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发现了一种方法：可以建立文献和文献之间的关联，通过引用和被引，（</a:t>
            </a:r>
            <a:r>
              <a:rPr lang="en-US" altLang="zh-CN" smtClean="0"/>
              <a:t>1</a:t>
            </a:r>
            <a:r>
              <a:rPr lang="zh-CN" altLang="en-US" smtClean="0"/>
              <a:t>）进而识别重要文献；（</a:t>
            </a:r>
            <a:r>
              <a:rPr lang="en-US" altLang="zh-CN" smtClean="0"/>
              <a:t>2</a:t>
            </a:r>
            <a:r>
              <a:rPr lang="zh-CN" altLang="en-US" smtClean="0"/>
              <a:t>）不同研究之间的前后相继关系、交叉关系等</a:t>
            </a:r>
            <a:endParaRPr lang="en-US" smtClean="0">
              <a:ea typeface="宋体" pitchFamily="2" charset="-122"/>
            </a:endParaRPr>
          </a:p>
        </p:txBody>
      </p:sp>
      <p:sp>
        <p:nvSpPr>
          <p:cNvPr id="2007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2AB9C3-208E-42D7-A4D4-C35CED4F7EAF}" type="slidenum">
              <a:rPr lang="en-US">
                <a:solidFill>
                  <a:srgbClr val="000000"/>
                </a:solidFill>
              </a:rPr>
              <a:pPr/>
              <a:t>4</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201731" name="Notes Placeholder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t>网页和网页的</a:t>
            </a:r>
            <a:endParaRPr lang="en-US" smtClean="0">
              <a:ea typeface="宋体" pitchFamily="2" charset="-122"/>
            </a:endParaRPr>
          </a:p>
        </p:txBody>
      </p:sp>
      <p:sp>
        <p:nvSpPr>
          <p:cNvPr id="2017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8E4024-E1D9-4128-8B8E-EE42A3A69AE8}" type="slidenum">
              <a:rPr lang="en-US">
                <a:solidFill>
                  <a:srgbClr val="000000"/>
                </a:solidFill>
              </a:rPr>
              <a:pPr/>
              <a:t>5</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43000" y="685800"/>
            <a:ext cx="4572000" cy="3429000"/>
          </a:xfrm>
          <a:ln/>
        </p:spPr>
      </p:sp>
      <p:sp>
        <p:nvSpPr>
          <p:cNvPr id="109571" name="Notes Placeholder 2"/>
          <p:cNvSpPr>
            <a:spLocks noGrp="1"/>
          </p:cNvSpPr>
          <p:nvPr>
            <p:ph type="body" idx="1"/>
          </p:nvPr>
        </p:nvSpPr>
        <p:spPr>
          <a:noFill/>
          <a:ln/>
        </p:spPr>
        <p:txBody>
          <a:bodyPr/>
          <a:lstStyle/>
          <a:p>
            <a:r>
              <a:rPr lang="zh-CN" altLang="en-US">
                <a:latin typeface="Arial" pitchFamily="34" charset="0"/>
              </a:rPr>
              <a:t>我设计的检索式并不是最完善的检索式，我只是大概地编写，进去深挖一下它的价值。</a:t>
            </a:r>
            <a:endParaRPr lang="en-US">
              <a:latin typeface="Arial" pitchFamily="34" charset="0"/>
            </a:endParaRPr>
          </a:p>
        </p:txBody>
      </p:sp>
      <p:sp>
        <p:nvSpPr>
          <p:cNvPr id="167940" name="Slide Number Placeholder 3"/>
          <p:cNvSpPr>
            <a:spLocks noGrp="1"/>
          </p:cNvSpPr>
          <p:nvPr>
            <p:ph type="sldNum" sz="quarter" idx="5"/>
          </p:nvPr>
        </p:nvSpPr>
        <p:spPr/>
        <p:txBody>
          <a:bodyPr/>
          <a:lstStyle/>
          <a:p>
            <a:pPr>
              <a:defRPr/>
            </a:pPr>
            <a:fld id="{3FCCD8F0-8595-4E63-9541-A5894262DC96}" type="slidenum">
              <a:rPr lang="en-US" altLang="zh-CN" smtClean="0">
                <a:latin typeface="Arial" pitchFamily="34" charset="0"/>
              </a:rPr>
              <a:pPr>
                <a:defRPr/>
              </a:pPr>
              <a:t>10</a:t>
            </a:fld>
            <a:endParaRPr lang="en-US" altLang="zh-CN">
              <a:latin typeface="Arial" pitchFamily="34" charset="0"/>
            </a:endParaRPr>
          </a:p>
        </p:txBody>
      </p:sp>
    </p:spTree>
    <p:extLst>
      <p:ext uri="{BB962C8B-B14F-4D97-AF65-F5344CB8AC3E}">
        <p14:creationId xmlns="" xmlns:p14="http://schemas.microsoft.com/office/powerpoint/2010/main" val="729645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1143000" y="685800"/>
            <a:ext cx="4572000" cy="3429000"/>
          </a:xfrm>
          <a:ln/>
        </p:spPr>
      </p:sp>
      <p:sp>
        <p:nvSpPr>
          <p:cNvPr id="110595" name="Notes Placeholder 2"/>
          <p:cNvSpPr>
            <a:spLocks noGrp="1"/>
          </p:cNvSpPr>
          <p:nvPr>
            <p:ph type="body" idx="1"/>
          </p:nvPr>
        </p:nvSpPr>
        <p:spPr>
          <a:noFill/>
          <a:ln/>
        </p:spPr>
        <p:txBody>
          <a:bodyPr/>
          <a:lstStyle/>
          <a:p>
            <a:r>
              <a:rPr lang="zh-CN" altLang="en-US">
                <a:latin typeface="Arial" pitchFamily="34" charset="0"/>
              </a:rPr>
              <a:t>当然，我们还可以加更多的限定词来缩小它的范围，但是还是会不可避免地碰到文献量很大这个问题，这也是很多老师和同学们在查文献遇到的问题。</a:t>
            </a:r>
            <a:endParaRPr lang="en-US">
              <a:latin typeface="Arial" pitchFamily="34" charset="0"/>
            </a:endParaRPr>
          </a:p>
        </p:txBody>
      </p:sp>
      <p:sp>
        <p:nvSpPr>
          <p:cNvPr id="168964" name="Slide Number Placeholder 3"/>
          <p:cNvSpPr>
            <a:spLocks noGrp="1"/>
          </p:cNvSpPr>
          <p:nvPr>
            <p:ph type="sldNum" sz="quarter" idx="5"/>
          </p:nvPr>
        </p:nvSpPr>
        <p:spPr/>
        <p:txBody>
          <a:bodyPr/>
          <a:lstStyle/>
          <a:p>
            <a:pPr>
              <a:defRPr/>
            </a:pPr>
            <a:fld id="{9D3DC572-0BFB-4E3F-BB2D-1B8FD1C3E873}" type="slidenum">
              <a:rPr lang="en-US" altLang="zh-CN" smtClean="0">
                <a:latin typeface="Arial" pitchFamily="34" charset="0"/>
              </a:rPr>
              <a:pPr>
                <a:defRPr/>
              </a:pPr>
              <a:t>11</a:t>
            </a:fld>
            <a:endParaRPr lang="en-US" altLang="zh-CN">
              <a:latin typeface="Arial" pitchFamily="34" charset="0"/>
            </a:endParaRPr>
          </a:p>
        </p:txBody>
      </p:sp>
    </p:spTree>
    <p:extLst>
      <p:ext uri="{BB962C8B-B14F-4D97-AF65-F5344CB8AC3E}">
        <p14:creationId xmlns="" xmlns:p14="http://schemas.microsoft.com/office/powerpoint/2010/main" val="4169991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xfrm>
            <a:off x="1143000" y="685800"/>
            <a:ext cx="4572000" cy="3429000"/>
          </a:xfrm>
          <a:ln/>
        </p:spPr>
      </p:sp>
      <p:sp>
        <p:nvSpPr>
          <p:cNvPr id="126979" name="Notes Placeholder 2"/>
          <p:cNvSpPr>
            <a:spLocks noGrp="1"/>
          </p:cNvSpPr>
          <p:nvPr>
            <p:ph type="body" idx="1"/>
          </p:nvPr>
        </p:nvSpPr>
        <p:spPr>
          <a:noFill/>
          <a:ln/>
        </p:spPr>
        <p:txBody>
          <a:bodyPr/>
          <a:lstStyle/>
          <a:p>
            <a:r>
              <a:rPr lang="zh-CN" altLang="en-US" dirty="0">
                <a:latin typeface="Arial" pitchFamily="34" charset="0"/>
              </a:rPr>
              <a:t>我们可以看到在这</a:t>
            </a:r>
            <a:r>
              <a:rPr lang="en-US" altLang="zh-CN" dirty="0">
                <a:latin typeface="Arial" pitchFamily="34" charset="0"/>
              </a:rPr>
              <a:t>33278</a:t>
            </a:r>
            <a:r>
              <a:rPr lang="zh-CN" altLang="en-US" dirty="0">
                <a:latin typeface="Arial" pitchFamily="34" charset="0"/>
              </a:rPr>
              <a:t>篇文献中，有</a:t>
            </a:r>
            <a:r>
              <a:rPr lang="en-US" altLang="zh-CN" dirty="0">
                <a:latin typeface="Arial" pitchFamily="34" charset="0"/>
              </a:rPr>
              <a:t>488</a:t>
            </a:r>
            <a:r>
              <a:rPr lang="zh-CN" altLang="en-US" dirty="0">
                <a:latin typeface="Arial" pitchFamily="34" charset="0"/>
              </a:rPr>
              <a:t>篇文献是中国科学院贡献的，我们可以继续来看一下这</a:t>
            </a:r>
            <a:r>
              <a:rPr lang="en-US" altLang="zh-CN" dirty="0">
                <a:latin typeface="Arial" pitchFamily="34" charset="0"/>
              </a:rPr>
              <a:t>488</a:t>
            </a:r>
            <a:r>
              <a:rPr lang="zh-CN" altLang="en-US" dirty="0">
                <a:latin typeface="Arial" pitchFamily="34" charset="0"/>
              </a:rPr>
              <a:t>多篇论文的引文报告情况</a:t>
            </a:r>
            <a:endParaRPr lang="en-US" dirty="0">
              <a:latin typeface="Arial" pitchFamily="34" charset="0"/>
            </a:endParaRPr>
          </a:p>
        </p:txBody>
      </p:sp>
      <p:sp>
        <p:nvSpPr>
          <p:cNvPr id="186372" name="Slide Number Placeholder 3"/>
          <p:cNvSpPr>
            <a:spLocks noGrp="1"/>
          </p:cNvSpPr>
          <p:nvPr>
            <p:ph type="sldNum" sz="quarter" idx="5"/>
          </p:nvPr>
        </p:nvSpPr>
        <p:spPr/>
        <p:txBody>
          <a:bodyPr/>
          <a:lstStyle/>
          <a:p>
            <a:pPr>
              <a:defRPr/>
            </a:pPr>
            <a:fld id="{0F92CDB6-704A-4256-BAE1-1498B9BF9B82}" type="slidenum">
              <a:rPr lang="en-US" altLang="zh-CN" smtClean="0">
                <a:latin typeface="Arial" pitchFamily="34" charset="0"/>
              </a:rPr>
              <a:pPr>
                <a:defRPr/>
              </a:pPr>
              <a:t>20</a:t>
            </a:fld>
            <a:endParaRPr lang="en-US" altLang="zh-CN">
              <a:latin typeface="Arial" pitchFamily="34" charset="0"/>
            </a:endParaRPr>
          </a:p>
        </p:txBody>
      </p:sp>
    </p:spTree>
    <p:extLst>
      <p:ext uri="{BB962C8B-B14F-4D97-AF65-F5344CB8AC3E}">
        <p14:creationId xmlns="" xmlns:p14="http://schemas.microsoft.com/office/powerpoint/2010/main" val="99210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xfrm>
            <a:off x="1143000" y="685800"/>
            <a:ext cx="4572000" cy="3429000"/>
          </a:xfrm>
          <a:ln/>
        </p:spPr>
      </p:sp>
      <p:sp>
        <p:nvSpPr>
          <p:cNvPr id="128003" name="Notes Placeholder 2"/>
          <p:cNvSpPr>
            <a:spLocks noGrp="1"/>
          </p:cNvSpPr>
          <p:nvPr>
            <p:ph type="body" idx="1"/>
          </p:nvPr>
        </p:nvSpPr>
        <p:spPr>
          <a:noFill/>
          <a:ln/>
        </p:spPr>
        <p:txBody>
          <a:bodyPr/>
          <a:lstStyle/>
          <a:p>
            <a:r>
              <a:rPr lang="zh-CN" altLang="en-US">
                <a:latin typeface="Arial" pitchFamily="34" charset="0"/>
              </a:rPr>
              <a:t>通过引文报告，我们能够看到中国科学院在基因测序这个领域每年发表文章和引文的总体趋势，</a:t>
            </a:r>
            <a:endParaRPr lang="en-US">
              <a:latin typeface="Arial" pitchFamily="34" charset="0"/>
            </a:endParaRPr>
          </a:p>
        </p:txBody>
      </p:sp>
      <p:sp>
        <p:nvSpPr>
          <p:cNvPr id="187396" name="Slide Number Placeholder 3"/>
          <p:cNvSpPr>
            <a:spLocks noGrp="1"/>
          </p:cNvSpPr>
          <p:nvPr>
            <p:ph type="sldNum" sz="quarter" idx="5"/>
          </p:nvPr>
        </p:nvSpPr>
        <p:spPr/>
        <p:txBody>
          <a:bodyPr/>
          <a:lstStyle/>
          <a:p>
            <a:pPr>
              <a:defRPr/>
            </a:pPr>
            <a:fld id="{DDAAB168-4D3D-4A9C-A7DF-7098524B80C6}" type="slidenum">
              <a:rPr lang="en-US" altLang="zh-CN" smtClean="0">
                <a:latin typeface="Arial" pitchFamily="34" charset="0"/>
              </a:rPr>
              <a:pPr>
                <a:defRPr/>
              </a:pPr>
              <a:t>33</a:t>
            </a:fld>
            <a:endParaRPr lang="en-US" altLang="zh-CN">
              <a:latin typeface="Arial" pitchFamily="34" charset="0"/>
            </a:endParaRPr>
          </a:p>
        </p:txBody>
      </p:sp>
    </p:spTree>
    <p:extLst>
      <p:ext uri="{BB962C8B-B14F-4D97-AF65-F5344CB8AC3E}">
        <p14:creationId xmlns="" xmlns:p14="http://schemas.microsoft.com/office/powerpoint/2010/main" val="4014932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5.emf"/><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5.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2.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Page-No_Image_Black">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0" y="25402"/>
            <a:ext cx="9144000" cy="6858000"/>
          </a:xfrm>
          <a:prstGeom prst="rect">
            <a:avLst/>
          </a:prstGeom>
        </p:spPr>
      </p:pic>
      <p:sp>
        <p:nvSpPr>
          <p:cNvPr id="5" name="Text Placeholder 4"/>
          <p:cNvSpPr>
            <a:spLocks noGrp="1"/>
          </p:cNvSpPr>
          <p:nvPr>
            <p:ph type="body" sz="quarter" idx="11" hasCustomPrompt="1"/>
          </p:nvPr>
        </p:nvSpPr>
        <p:spPr>
          <a:xfrm>
            <a:off x="420162" y="511608"/>
            <a:ext cx="4155766" cy="1132417"/>
          </a:xfrm>
          <a:prstGeom prst="rect">
            <a:avLst/>
          </a:prstGeom>
        </p:spPr>
        <p:txBody>
          <a:bodyPr vert="horz" lIns="0" tIns="0" rIns="0" bIns="0"/>
          <a:lstStyle>
            <a:lvl1pPr marL="0" indent="0">
              <a:buNone/>
              <a:defRPr sz="2800" b="1" i="0">
                <a:solidFill>
                  <a:schemeClr val="bg1"/>
                </a:solidFill>
                <a:latin typeface="+mj-lt"/>
                <a:cs typeface="Arial"/>
              </a:defRPr>
            </a:lvl1pPr>
          </a:lstStyle>
          <a:p>
            <a:pPr lvl="0"/>
            <a:r>
              <a:rPr lang="en-US" dirty="0"/>
              <a:t>Main title can be long longer longest</a:t>
            </a:r>
          </a:p>
        </p:txBody>
      </p:sp>
      <p:sp>
        <p:nvSpPr>
          <p:cNvPr id="19" name="Text Placeholder 18"/>
          <p:cNvSpPr>
            <a:spLocks noGrp="1"/>
          </p:cNvSpPr>
          <p:nvPr>
            <p:ph type="body" sz="quarter" idx="12" hasCustomPrompt="1"/>
          </p:nvPr>
        </p:nvSpPr>
        <p:spPr>
          <a:xfrm>
            <a:off x="420163" y="2698112"/>
            <a:ext cx="2727325" cy="309033"/>
          </a:xfrm>
          <a:prstGeom prst="rect">
            <a:avLst/>
          </a:prstGeom>
        </p:spPr>
        <p:txBody>
          <a:bodyPr vert="horz" lIns="0" tIns="0" rIns="0" bIns="0"/>
          <a:lstStyle>
            <a:lvl1pPr marL="0" indent="0">
              <a:buNone/>
              <a:defRPr sz="900" b="0" i="0">
                <a:solidFill>
                  <a:schemeClr val="bg1">
                    <a:lumMod val="6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a:t>December 2016</a:t>
            </a:r>
          </a:p>
        </p:txBody>
      </p:sp>
      <p:sp>
        <p:nvSpPr>
          <p:cNvPr id="9" name="Title 19"/>
          <p:cNvSpPr>
            <a:spLocks noGrp="1"/>
          </p:cNvSpPr>
          <p:nvPr>
            <p:ph type="title" hasCustomPrompt="1"/>
          </p:nvPr>
        </p:nvSpPr>
        <p:spPr>
          <a:xfrm>
            <a:off x="420162" y="1821117"/>
            <a:ext cx="4155766" cy="876995"/>
          </a:xfrm>
          <a:prstGeom prst="rect">
            <a:avLst/>
          </a:prstGeom>
        </p:spPr>
        <p:txBody>
          <a:bodyPr vert="horz" lIns="0" tIns="0" rIns="0" bIns="0"/>
          <a:lstStyle>
            <a:lvl1pPr algn="l">
              <a:defRPr sz="1400" b="0" i="0" cap="none" baseline="0">
                <a:solidFill>
                  <a:srgbClr val="BFBFBF"/>
                </a:solidFill>
                <a:latin typeface="+mj-lt"/>
                <a:cs typeface="Arial"/>
              </a:defRPr>
            </a:lvl1pPr>
          </a:lstStyle>
          <a:p>
            <a:r>
              <a:rPr lang="en-US" dirty="0"/>
              <a:t>Optional subtitle goes here and can go on multiple lines as needed for your presentation</a:t>
            </a:r>
          </a:p>
        </p:txBody>
      </p:sp>
      <p:pic>
        <p:nvPicPr>
          <p:cNvPr id="14" name="Picture 1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445542" y="6051593"/>
            <a:ext cx="1500694" cy="679419"/>
          </a:xfrm>
          <a:prstGeom prst="rect">
            <a:avLst/>
          </a:prstGeom>
        </p:spPr>
      </p:pic>
      <p:pic>
        <p:nvPicPr>
          <p:cNvPr id="8" name="Picture 7"/>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411407" y="6263740"/>
            <a:ext cx="1162775" cy="315053"/>
          </a:xfrm>
          <a:prstGeom prst="rect">
            <a:avLst/>
          </a:prstGeom>
        </p:spPr>
      </p:pic>
    </p:spTree>
    <p:extLst>
      <p:ext uri="{BB962C8B-B14F-4D97-AF65-F5344CB8AC3E}">
        <p14:creationId xmlns="" xmlns:p14="http://schemas.microsoft.com/office/powerpoint/2010/main" val="16381718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Full-bleed-Image_With-Quot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27000">
                <a:schemeClr val="bg1">
                  <a:alpha val="0"/>
                </a:schemeClr>
              </a:gs>
              <a:gs pos="100000">
                <a:schemeClr val="bg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6"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7"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1" name="Picture 10"/>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8" name="Picture 7"/>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2489760439"/>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41"/>
            <a:ext cx="8229600" cy="5602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1"/>
          <p:cNvSpPr>
            <a:spLocks noGrp="1" noChangeArrowheads="1"/>
          </p:cNvSpPr>
          <p:nvPr>
            <p:ph type="dt" sz="half" idx="10"/>
          </p:nvPr>
        </p:nvSpPr>
        <p:spPr>
          <a:xfrm>
            <a:off x="2082404" y="6524625"/>
            <a:ext cx="2131219" cy="457200"/>
          </a:xfrm>
          <a:prstGeom prst="rect">
            <a:avLst/>
          </a:prstGeom>
        </p:spPr>
        <p:txBody>
          <a:bodyPr/>
          <a:lstStyle>
            <a:lvl1pPr eaLnBrk="1" hangingPunct="1">
              <a:defRPr>
                <a:solidFill>
                  <a:srgbClr val="4B4B4B"/>
                </a:solidFill>
                <a:latin typeface="Arial" charset="0"/>
                <a:ea typeface="宋体" charset="-122"/>
              </a:defRPr>
            </a:lvl1pPr>
          </a:lstStyle>
          <a:p>
            <a:pPr defTabSz="609291">
              <a:defRPr/>
            </a:pPr>
            <a:endParaRPr lang="en-US" altLang="en-US" sz="2400"/>
          </a:p>
        </p:txBody>
      </p:sp>
      <p:sp>
        <p:nvSpPr>
          <p:cNvPr id="4" name="Rectangle 13"/>
          <p:cNvSpPr>
            <a:spLocks noGrp="1" noChangeArrowheads="1"/>
          </p:cNvSpPr>
          <p:nvPr>
            <p:ph type="sldNum" sz="quarter" idx="11"/>
          </p:nvPr>
        </p:nvSpPr>
        <p:spPr>
          <a:xfrm>
            <a:off x="8424863" y="6394452"/>
            <a:ext cx="457200" cy="231775"/>
          </a:xfrm>
          <a:prstGeom prst="rect">
            <a:avLst/>
          </a:prstGeom>
        </p:spPr>
        <p:txBody>
          <a:bodyPr/>
          <a:lstStyle>
            <a:lvl1pPr eaLnBrk="0" hangingPunct="0">
              <a:defRPr/>
            </a:lvl1pPr>
          </a:lstStyle>
          <a:p>
            <a:pPr defTabSz="609291">
              <a:defRPr/>
            </a:pPr>
            <a:fld id="{80D0C635-86E5-4AA6-A4F9-7269566D0AE9}" type="slidenum">
              <a:rPr lang="en-US" altLang="en-US" sz="2400">
                <a:solidFill>
                  <a:prstClr val="black"/>
                </a:solidFill>
              </a:rPr>
              <a:pPr defTabSz="609291">
                <a:defRPr/>
              </a:pPr>
              <a:t>‹#›</a:t>
            </a:fld>
            <a:endParaRPr lang="en-US" altLang="en-US" sz="2400">
              <a:solidFill>
                <a:prstClr val="black"/>
              </a:solidFill>
            </a:endParaRPr>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Full-bleed-Image_With-Quote_Revers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27000">
                <a:schemeClr val="bg1">
                  <a:alpha val="0"/>
                </a:schemeClr>
              </a:gs>
              <a:gs pos="100000">
                <a:schemeClr val="tx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7"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chemeClr val="bg1">
                    <a:lumMod val="85000"/>
                  </a:schemeClr>
                </a:solidFill>
                <a:latin typeface="+mj-lt"/>
              </a:rPr>
              <a:pPr algn="r"/>
              <a:t>‹#›</a:t>
            </a:fld>
            <a:endParaRPr lang="en-US" sz="900" dirty="0">
              <a:solidFill>
                <a:schemeClr val="bg1">
                  <a:lumMod val="85000"/>
                </a:schemeClr>
              </a:solidFill>
              <a:latin typeface="+mj-lt"/>
            </a:endParaRPr>
          </a:p>
        </p:txBody>
      </p:sp>
      <p:sp>
        <p:nvSpPr>
          <p:cNvPr id="8"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chemeClr val="bg1">
                    <a:lumMod val="85000"/>
                  </a:schemeClr>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1" name="Picture 10"/>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445542" y="6051591"/>
            <a:ext cx="1500694" cy="679418"/>
          </a:xfrm>
          <a:prstGeom prst="rect">
            <a:avLst/>
          </a:prstGeom>
        </p:spPr>
      </p:pic>
      <p:pic>
        <p:nvPicPr>
          <p:cNvPr id="10" name="Picture 9"/>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40"/>
            <a:ext cx="1162775" cy="315053"/>
          </a:xfrm>
          <a:prstGeom prst="rect">
            <a:avLst/>
          </a:prstGeom>
        </p:spPr>
      </p:pic>
    </p:spTree>
    <p:extLst>
      <p:ext uri="{BB962C8B-B14F-4D97-AF65-F5344CB8AC3E}">
        <p14:creationId xmlns="" xmlns:p14="http://schemas.microsoft.com/office/powerpoint/2010/main" val="306847839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Image-with-picture-and-text">
    <p:spTree>
      <p:nvGrpSpPr>
        <p:cNvPr id="1" name=""/>
        <p:cNvGrpSpPr/>
        <p:nvPr/>
      </p:nvGrpSpPr>
      <p:grpSpPr>
        <a:xfrm>
          <a:off x="0" y="0"/>
          <a:ext cx="0" cy="0"/>
          <a:chOff x="0" y="0"/>
          <a:chExt cx="0" cy="0"/>
        </a:xfrm>
      </p:grpSpPr>
      <p:sp>
        <p:nvSpPr>
          <p:cNvPr id="9" name="Title 19"/>
          <p:cNvSpPr>
            <a:spLocks noGrp="1"/>
          </p:cNvSpPr>
          <p:nvPr>
            <p:ph type="title" hasCustomPrompt="1"/>
          </p:nvPr>
        </p:nvSpPr>
        <p:spPr>
          <a:xfrm>
            <a:off x="429571" y="514644"/>
            <a:ext cx="8102477" cy="429519"/>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a:t>Main take-away or heading goes here</a:t>
            </a:r>
          </a:p>
        </p:txBody>
      </p:sp>
      <p:sp>
        <p:nvSpPr>
          <p:cNvPr id="10" name="Text Placeholder 10"/>
          <p:cNvSpPr>
            <a:spLocks noGrp="1"/>
          </p:cNvSpPr>
          <p:nvPr>
            <p:ph type="body" sz="quarter" idx="10" hasCustomPrompt="1"/>
          </p:nvPr>
        </p:nvSpPr>
        <p:spPr>
          <a:xfrm>
            <a:off x="5098817" y="1313426"/>
            <a:ext cx="3484397" cy="1885819"/>
          </a:xfrm>
          <a:prstGeom prst="rect">
            <a:avLst/>
          </a:prstGeom>
        </p:spPr>
        <p:txBody>
          <a:bodyPr vert="horz" lIns="0" tIns="0" rIns="0" bIns="0"/>
          <a:lstStyle>
            <a:lvl1pPr marL="0" indent="0">
              <a:buClr>
                <a:srgbClr val="666666"/>
              </a:buClr>
              <a:buSzPct val="60000"/>
              <a:buFont typeface="Courier New"/>
              <a:buNone/>
              <a:defRPr sz="1500" b="0" i="0" baseline="0">
                <a:solidFill>
                  <a:srgbClr val="000000"/>
                </a:solidFill>
                <a:latin typeface="+mj-lt"/>
                <a:cs typeface="Arial"/>
              </a:defRPr>
            </a:lvl1pPr>
            <a:lvl2pPr marL="457200" indent="0">
              <a:buSzPct val="40000"/>
              <a:buFont typeface="Wingdings" charset="2"/>
              <a:buNone/>
              <a:defRPr sz="1800" b="0" i="0" baseline="0">
                <a:latin typeface="Arial"/>
                <a:cs typeface="Arial"/>
              </a:defRPr>
            </a:lvl2pPr>
            <a:lvl3pPr marL="914400" indent="0">
              <a:buNone/>
              <a:defRPr sz="1800" b="0" i="0" baseline="0">
                <a:latin typeface="Arial"/>
                <a:cs typeface="Arial"/>
              </a:defRPr>
            </a:lvl3pPr>
            <a:lvl4pPr>
              <a:defRPr sz="1400"/>
            </a:lvl4pPr>
            <a:lvl5pPr marL="2057400" indent="-228600">
              <a:buFont typeface="Wingdings" charset="2"/>
              <a:buChar char="ü"/>
              <a:defRPr sz="1400"/>
            </a:lvl5pPr>
          </a:lstStyle>
          <a:p>
            <a:pPr lvl="0"/>
            <a:r>
              <a:rPr lang="en-US" dirty="0"/>
              <a:t>Enter description here</a:t>
            </a:r>
          </a:p>
        </p:txBody>
      </p:sp>
      <p:sp>
        <p:nvSpPr>
          <p:cNvPr id="11" name="Picture Placeholder 10"/>
          <p:cNvSpPr>
            <a:spLocks noGrp="1"/>
          </p:cNvSpPr>
          <p:nvPr>
            <p:ph type="pic" sz="quarter" idx="11" hasCustomPrompt="1"/>
          </p:nvPr>
        </p:nvSpPr>
        <p:spPr>
          <a:xfrm>
            <a:off x="429571" y="1313427"/>
            <a:ext cx="4226309" cy="3530079"/>
          </a:xfrm>
          <a:prstGeom prst="rect">
            <a:avLst/>
          </a:prstGeom>
        </p:spPr>
        <p:txBody>
          <a:bodyPr vert="horz" lIns="0" tIns="0" rIns="0" bIns="0"/>
          <a:lstStyle>
            <a:lvl1pPr marL="0" indent="0">
              <a:buNone/>
              <a:defRPr sz="1500" b="0" i="0" baseline="0">
                <a:latin typeface="+mj-lt"/>
                <a:cs typeface="Arial"/>
              </a:defRPr>
            </a:lvl1pPr>
          </a:lstStyle>
          <a:p>
            <a:r>
              <a:rPr lang="en-US" b="0" i="0" dirty="0">
                <a:latin typeface="Arial"/>
                <a:cs typeface="Arial"/>
              </a:rPr>
              <a:t>Insert image here</a:t>
            </a:r>
            <a:endParaRPr lang="en-US" dirty="0"/>
          </a:p>
        </p:txBody>
      </p:sp>
      <p:sp>
        <p:nvSpPr>
          <p:cNvPr id="15" name="Rectangle 14"/>
          <p:cNvSpPr/>
          <p:nvPr userDrawn="1"/>
        </p:nvSpPr>
        <p:spPr>
          <a:xfrm>
            <a:off x="429827" y="4980321"/>
            <a:ext cx="4574656" cy="123111"/>
          </a:xfrm>
          <a:prstGeom prst="rect">
            <a:avLst/>
          </a:prstGeom>
        </p:spPr>
        <p:txBody>
          <a:bodyPr wrap="square" lIns="0" tIns="0" rIns="0" bIns="0">
            <a:spAutoFit/>
          </a:bodyPr>
          <a:lstStyle/>
          <a:p>
            <a:pPr lvl="0">
              <a:buClr>
                <a:srgbClr val="FF6600"/>
              </a:buClr>
              <a:buSzPct val="75000"/>
            </a:pPr>
            <a:endParaRPr lang="en-US" sz="800" dirty="0">
              <a:latin typeface="+mj-lt"/>
              <a:cs typeface="Arial"/>
            </a:endParaRPr>
          </a:p>
        </p:txBody>
      </p:sp>
      <p:sp>
        <p:nvSpPr>
          <p:cNvPr id="17" name="Text Placeholder 16"/>
          <p:cNvSpPr>
            <a:spLocks noGrp="1"/>
          </p:cNvSpPr>
          <p:nvPr>
            <p:ph type="body" sz="quarter" idx="12" hasCustomPrompt="1"/>
          </p:nvPr>
        </p:nvSpPr>
        <p:spPr>
          <a:xfrm>
            <a:off x="429569" y="4980519"/>
            <a:ext cx="4242184" cy="397099"/>
          </a:xfrm>
          <a:prstGeom prst="rect">
            <a:avLst/>
          </a:prstGeom>
        </p:spPr>
        <p:txBody>
          <a:bodyPr vert="horz" lIns="0" tIns="0" rIns="0" bIns="0"/>
          <a:lstStyle>
            <a:lvl1pPr marL="0" indent="0">
              <a:buNone/>
              <a:defRPr sz="750" b="0" i="0">
                <a:solidFill>
                  <a:srgbClr val="000000"/>
                </a:solidFill>
                <a:latin typeface="+mj-lt"/>
                <a:cs typeface="Arial"/>
              </a:defRPr>
            </a:lvl1pPr>
            <a:lvl2pPr marL="457200" indent="0">
              <a:buNone/>
              <a:defRPr sz="800" b="0" i="0">
                <a:solidFill>
                  <a:srgbClr val="000000"/>
                </a:solidFill>
                <a:latin typeface="Arial"/>
                <a:cs typeface="Arial"/>
              </a:defRPr>
            </a:lvl2pPr>
            <a:lvl3pPr marL="914400" indent="0">
              <a:buNone/>
              <a:defRPr sz="800" b="0" i="0">
                <a:solidFill>
                  <a:srgbClr val="000000"/>
                </a:solidFill>
                <a:latin typeface="Arial"/>
                <a:cs typeface="Arial"/>
              </a:defRPr>
            </a:lvl3pPr>
            <a:lvl4pPr marL="1371600" indent="0">
              <a:buNone/>
              <a:defRPr sz="800" b="0" i="0">
                <a:solidFill>
                  <a:srgbClr val="000000"/>
                </a:solidFill>
                <a:latin typeface="Arial"/>
                <a:cs typeface="Arial"/>
              </a:defRPr>
            </a:lvl4pPr>
            <a:lvl5pPr marL="1828800" indent="0">
              <a:buNone/>
              <a:defRPr sz="800" b="0" i="0">
                <a:solidFill>
                  <a:srgbClr val="000000"/>
                </a:solidFill>
                <a:latin typeface="Arial"/>
                <a:cs typeface="Arial"/>
              </a:defRPr>
            </a:lvl5pPr>
          </a:lstStyle>
          <a:p>
            <a:pPr lvl="0"/>
            <a:r>
              <a:rPr lang="en-US" dirty="0"/>
              <a:t>Caption: You can add a caption here if needed. If not, delete this text box.</a:t>
            </a:r>
          </a:p>
        </p:txBody>
      </p:sp>
      <p:sp>
        <p:nvSpPr>
          <p:cNvPr id="14"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6"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9" name="Picture 1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13" name="Picture 1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419103547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Blocks">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9571" y="514644"/>
            <a:ext cx="7739640" cy="399311"/>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a:t>Main take-away or heading goes here</a:t>
            </a:r>
          </a:p>
        </p:txBody>
      </p:sp>
      <p:sp>
        <p:nvSpPr>
          <p:cNvPr id="27" name="Text Placeholder 10"/>
          <p:cNvSpPr>
            <a:spLocks noGrp="1"/>
          </p:cNvSpPr>
          <p:nvPr>
            <p:ph type="body" sz="quarter" idx="12" hasCustomPrompt="1"/>
          </p:nvPr>
        </p:nvSpPr>
        <p:spPr>
          <a:xfrm>
            <a:off x="429571" y="1347447"/>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1AC604"/>
                </a:solidFill>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Block title can go on two lines</a:t>
            </a:r>
          </a:p>
        </p:txBody>
      </p:sp>
      <p:sp>
        <p:nvSpPr>
          <p:cNvPr id="8" name="Text Placeholder 10"/>
          <p:cNvSpPr>
            <a:spLocks noGrp="1"/>
          </p:cNvSpPr>
          <p:nvPr>
            <p:ph type="body" sz="quarter" idx="14" hasCustomPrompt="1"/>
          </p:nvPr>
        </p:nvSpPr>
        <p:spPr>
          <a:xfrm>
            <a:off x="2522871" y="1347447"/>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666666"/>
                </a:solidFill>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Block can go on two lines</a:t>
            </a:r>
          </a:p>
        </p:txBody>
      </p:sp>
      <p:sp>
        <p:nvSpPr>
          <p:cNvPr id="10" name="Text Placeholder 10"/>
          <p:cNvSpPr>
            <a:spLocks noGrp="1"/>
          </p:cNvSpPr>
          <p:nvPr>
            <p:ph type="body" sz="quarter" idx="16" hasCustomPrompt="1"/>
          </p:nvPr>
        </p:nvSpPr>
        <p:spPr>
          <a:xfrm>
            <a:off x="4616169" y="1347447"/>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6817FF"/>
                </a:solidFill>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Block title can go on two lines </a:t>
            </a:r>
          </a:p>
        </p:txBody>
      </p:sp>
      <p:sp>
        <p:nvSpPr>
          <p:cNvPr id="12" name="Text Placeholder 10"/>
          <p:cNvSpPr>
            <a:spLocks noGrp="1"/>
          </p:cNvSpPr>
          <p:nvPr>
            <p:ph type="body" sz="quarter" idx="18" hasCustomPrompt="1"/>
          </p:nvPr>
        </p:nvSpPr>
        <p:spPr>
          <a:xfrm>
            <a:off x="6709469" y="1347447"/>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000000"/>
                </a:solidFill>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Block title can go on two lines</a:t>
            </a:r>
          </a:p>
        </p:txBody>
      </p:sp>
      <p:sp>
        <p:nvSpPr>
          <p:cNvPr id="3" name="Text Placeholder 2"/>
          <p:cNvSpPr>
            <a:spLocks noGrp="1"/>
          </p:cNvSpPr>
          <p:nvPr>
            <p:ph type="body" sz="quarter" idx="20" hasCustomPrompt="1"/>
          </p:nvPr>
        </p:nvSpPr>
        <p:spPr>
          <a:xfrm>
            <a:off x="429571" y="2292353"/>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baseline="0">
                <a:latin typeface="+mj-lt"/>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a:t>Content can be in a list</a:t>
            </a:r>
          </a:p>
        </p:txBody>
      </p:sp>
      <p:sp>
        <p:nvSpPr>
          <p:cNvPr id="13" name="Text Placeholder 2"/>
          <p:cNvSpPr>
            <a:spLocks noGrp="1"/>
          </p:cNvSpPr>
          <p:nvPr>
            <p:ph type="body" sz="quarter" idx="24" hasCustomPrompt="1"/>
          </p:nvPr>
        </p:nvSpPr>
        <p:spPr>
          <a:xfrm>
            <a:off x="2522870" y="2292353"/>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a:latin typeface="+mj-lt"/>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a:t>Content can be in a list</a:t>
            </a:r>
          </a:p>
        </p:txBody>
      </p:sp>
      <p:sp>
        <p:nvSpPr>
          <p:cNvPr id="14" name="Text Placeholder 2"/>
          <p:cNvSpPr>
            <a:spLocks noGrp="1"/>
          </p:cNvSpPr>
          <p:nvPr>
            <p:ph type="body" sz="quarter" idx="25" hasCustomPrompt="1"/>
          </p:nvPr>
        </p:nvSpPr>
        <p:spPr>
          <a:xfrm>
            <a:off x="4616169" y="2292353"/>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baseline="0">
                <a:latin typeface="+mj-lt"/>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a:t>Content can be in a list</a:t>
            </a:r>
          </a:p>
        </p:txBody>
      </p:sp>
      <p:sp>
        <p:nvSpPr>
          <p:cNvPr id="15" name="Text Placeholder 2"/>
          <p:cNvSpPr>
            <a:spLocks noGrp="1"/>
          </p:cNvSpPr>
          <p:nvPr>
            <p:ph type="body" sz="quarter" idx="26" hasCustomPrompt="1"/>
          </p:nvPr>
        </p:nvSpPr>
        <p:spPr>
          <a:xfrm>
            <a:off x="6709469" y="2292353"/>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a:latin typeface="+mj-lt"/>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a:t>Content can be in a list</a:t>
            </a:r>
          </a:p>
        </p:txBody>
      </p:sp>
      <p:sp>
        <p:nvSpPr>
          <p:cNvPr id="18"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9"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24" name="Picture 2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16" name="Picture 15"/>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165391015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losing-Slide-Contact-Info">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076334" y="5192889"/>
            <a:ext cx="7004631" cy="1211892"/>
          </a:xfrm>
          <a:prstGeom prst="rect">
            <a:avLst/>
          </a:prstGeom>
        </p:spPr>
        <p:txBody>
          <a:bodyPr vert="horz" wrap="square" lIns="0" tIns="0" bIns="0" anchor="b" anchorCtr="0">
            <a:noAutofit/>
          </a:bodyPr>
          <a:lstStyle>
            <a:lvl1pPr marL="0" indent="0" algn="ctr">
              <a:spcBef>
                <a:spcPts val="200"/>
              </a:spcBef>
              <a:buNone/>
              <a:defRPr sz="950" baseline="0">
                <a:solidFill>
                  <a:srgbClr val="D9D9D9"/>
                </a:solidFill>
                <a:latin typeface="+mj-lt"/>
              </a:defRPr>
            </a:lvl1pPr>
            <a:lvl2pPr marL="457200" indent="0">
              <a:buNone/>
              <a:defRPr sz="1100">
                <a:solidFill>
                  <a:schemeClr val="bg1">
                    <a:lumMod val="85000"/>
                  </a:schemeClr>
                </a:solidFill>
              </a:defRPr>
            </a:lvl2pPr>
            <a:lvl3pPr marL="914400" indent="0">
              <a:buNone/>
              <a:defRPr sz="1100">
                <a:solidFill>
                  <a:schemeClr val="bg1">
                    <a:lumMod val="85000"/>
                  </a:schemeClr>
                </a:solidFill>
              </a:defRPr>
            </a:lvl3pPr>
            <a:lvl4pPr marL="1371600" indent="0">
              <a:buNone/>
              <a:defRPr sz="1100">
                <a:solidFill>
                  <a:schemeClr val="bg1">
                    <a:lumMod val="85000"/>
                  </a:schemeClr>
                </a:solidFill>
              </a:defRPr>
            </a:lvl4pPr>
            <a:lvl5pPr marL="1828800" indent="0">
              <a:buNone/>
              <a:defRPr sz="1100">
                <a:solidFill>
                  <a:schemeClr val="bg1">
                    <a:lumMod val="85000"/>
                  </a:schemeClr>
                </a:solidFill>
              </a:defRPr>
            </a:lvl5pPr>
          </a:lstStyle>
          <a:p>
            <a:pPr lvl="0"/>
            <a:r>
              <a:rPr lang="en-GB" dirty="0"/>
              <a:t>Presenter’s Name, Presenter’s Title  |  Presenter’s Phone number  |  </a:t>
            </a:r>
            <a:r>
              <a:rPr lang="en-GB" dirty="0" err="1"/>
              <a:t>Email.address@clarivate.com</a:t>
            </a:r>
            <a:r>
              <a:rPr lang="en-GB" dirty="0"/>
              <a:t>  |  </a:t>
            </a:r>
            <a:r>
              <a:rPr lang="en-GB" dirty="0" err="1"/>
              <a:t>clarivate.com</a:t>
            </a:r>
            <a:endParaRPr lang="en-GB" dirty="0"/>
          </a:p>
        </p:txBody>
      </p:sp>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5761746" y="2697821"/>
            <a:ext cx="2234550" cy="1011662"/>
          </a:xfrm>
          <a:prstGeom prst="rect">
            <a:avLst/>
          </a:prstGeom>
        </p:spPr>
      </p:pic>
      <p:pic>
        <p:nvPicPr>
          <p:cNvPr id="6" name="Picture 5"/>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1076333" y="3018997"/>
            <a:ext cx="1734458" cy="469950"/>
          </a:xfrm>
          <a:prstGeom prst="rect">
            <a:avLst/>
          </a:prstGeom>
        </p:spPr>
      </p:pic>
    </p:spTree>
    <p:extLst>
      <p:ext uri="{BB962C8B-B14F-4D97-AF65-F5344CB8AC3E}">
        <p14:creationId xmlns="" xmlns:p14="http://schemas.microsoft.com/office/powerpoint/2010/main" val="24785649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Cover-Page-With_Image">
    <p:bg>
      <p:bgPr>
        <a:solidFill>
          <a:schemeClr val="bg1"/>
        </a:solidFill>
        <a:effectLst/>
      </p:bgPr>
    </p:bg>
    <p:spTree>
      <p:nvGrpSpPr>
        <p:cNvPr id="1" name=""/>
        <p:cNvGrpSpPr/>
        <p:nvPr/>
      </p:nvGrpSpPr>
      <p:grpSpPr>
        <a:xfrm>
          <a:off x="0" y="0"/>
          <a:ext cx="0" cy="0"/>
          <a:chOff x="0" y="0"/>
          <a:chExt cx="0" cy="0"/>
        </a:xfrm>
      </p:grpSpPr>
      <p:sp>
        <p:nvSpPr>
          <p:cNvPr id="29" name="Picture Placeholder 28"/>
          <p:cNvSpPr>
            <a:spLocks noGrp="1"/>
          </p:cNvSpPr>
          <p:nvPr>
            <p:ph type="pic" sz="quarter" idx="13"/>
          </p:nvPr>
        </p:nvSpPr>
        <p:spPr>
          <a:xfrm>
            <a:off x="4966942" y="0"/>
            <a:ext cx="4177058"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txBody>
          <a:bodyPr vert="horz" lIns="457200" tIns="457200" rIns="457200" anchor="t"/>
          <a:lstStyle>
            <a:lvl1pPr marL="0" indent="0" algn="r">
              <a:buNone/>
              <a:defRPr sz="1600" b="0" i="0">
                <a:latin typeface="+mj-lt"/>
                <a:cs typeface="Arial"/>
              </a:defRPr>
            </a:lvl1pPr>
          </a:lstStyle>
          <a:p>
            <a:r>
              <a:rPr lang="zh-CN" altLang="en-US"/>
              <a:t>单击图标添加图片</a:t>
            </a:r>
            <a:endParaRPr lang="en-US" dirty="0"/>
          </a:p>
        </p:txBody>
      </p:sp>
      <p:sp>
        <p:nvSpPr>
          <p:cNvPr id="10" name="Text Placeholder 4"/>
          <p:cNvSpPr>
            <a:spLocks noGrp="1"/>
          </p:cNvSpPr>
          <p:nvPr>
            <p:ph type="body" sz="quarter" idx="11" hasCustomPrompt="1"/>
          </p:nvPr>
        </p:nvSpPr>
        <p:spPr>
          <a:xfrm>
            <a:off x="420162" y="511608"/>
            <a:ext cx="4155766"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dirty="0"/>
              <a:t>Main title can be long longer longest</a:t>
            </a:r>
          </a:p>
        </p:txBody>
      </p:sp>
      <p:sp>
        <p:nvSpPr>
          <p:cNvPr id="11" name="Text Placeholder 18"/>
          <p:cNvSpPr>
            <a:spLocks noGrp="1"/>
          </p:cNvSpPr>
          <p:nvPr>
            <p:ph type="body" sz="quarter" idx="12" hasCustomPrompt="1"/>
          </p:nvPr>
        </p:nvSpPr>
        <p:spPr>
          <a:xfrm>
            <a:off x="420163" y="2698112"/>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a:t>December 2016</a:t>
            </a:r>
          </a:p>
        </p:txBody>
      </p:sp>
      <p:sp>
        <p:nvSpPr>
          <p:cNvPr id="12" name="Title 19"/>
          <p:cNvSpPr>
            <a:spLocks noGrp="1"/>
          </p:cNvSpPr>
          <p:nvPr>
            <p:ph type="title" hasCustomPrompt="1"/>
          </p:nvPr>
        </p:nvSpPr>
        <p:spPr>
          <a:xfrm>
            <a:off x="420162" y="1821117"/>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mj-lt"/>
                <a:cs typeface="Arial"/>
              </a:defRPr>
            </a:lvl1pPr>
          </a:lstStyle>
          <a:p>
            <a:r>
              <a:rPr lang="en-US" dirty="0"/>
              <a:t>Optional subtitle goes here and can go on multiple lines as needed for your presentation</a:t>
            </a:r>
          </a:p>
        </p:txBody>
      </p:sp>
      <p:pic>
        <p:nvPicPr>
          <p:cNvPr id="16" name="Picture 15"/>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653913" y="6051593"/>
            <a:ext cx="1500696" cy="679419"/>
          </a:xfrm>
          <a:prstGeom prst="rect">
            <a:avLst/>
          </a:prstGeom>
        </p:spPr>
      </p:pic>
      <p:pic>
        <p:nvPicPr>
          <p:cNvPr id="9" name="Picture 8"/>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3258134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ver-Page-No_Image_Black">
    <p:bg>
      <p:bgPr>
        <a:solidFill>
          <a:schemeClr val="tx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0" y="25402"/>
            <a:ext cx="9144000" cy="6858000"/>
          </a:xfrm>
          <a:prstGeom prst="rect">
            <a:avLst/>
          </a:prstGeom>
        </p:spPr>
      </p:pic>
      <p:sp>
        <p:nvSpPr>
          <p:cNvPr id="5" name="Text Placeholder 4"/>
          <p:cNvSpPr>
            <a:spLocks noGrp="1"/>
          </p:cNvSpPr>
          <p:nvPr>
            <p:ph type="body" sz="quarter" idx="11" hasCustomPrompt="1"/>
          </p:nvPr>
        </p:nvSpPr>
        <p:spPr>
          <a:xfrm>
            <a:off x="420162" y="511608"/>
            <a:ext cx="4155766" cy="1132417"/>
          </a:xfrm>
          <a:prstGeom prst="rect">
            <a:avLst/>
          </a:prstGeom>
        </p:spPr>
        <p:txBody>
          <a:bodyPr vert="horz" lIns="0" tIns="0" rIns="0" bIns="0"/>
          <a:lstStyle>
            <a:lvl1pPr marL="0" indent="0">
              <a:buNone/>
              <a:defRPr sz="2800" b="1" i="0">
                <a:solidFill>
                  <a:schemeClr val="bg1"/>
                </a:solidFill>
                <a:latin typeface="Arial"/>
                <a:cs typeface="Arial"/>
              </a:defRPr>
            </a:lvl1pPr>
          </a:lstStyle>
          <a:p>
            <a:pPr lvl="0"/>
            <a:r>
              <a:rPr lang="en-US" dirty="0"/>
              <a:t>Main title can be long longer longest</a:t>
            </a:r>
          </a:p>
        </p:txBody>
      </p:sp>
      <p:sp>
        <p:nvSpPr>
          <p:cNvPr id="19" name="Text Placeholder 18"/>
          <p:cNvSpPr>
            <a:spLocks noGrp="1"/>
          </p:cNvSpPr>
          <p:nvPr>
            <p:ph type="body" sz="quarter" idx="12" hasCustomPrompt="1"/>
          </p:nvPr>
        </p:nvSpPr>
        <p:spPr>
          <a:xfrm>
            <a:off x="420163" y="2698112"/>
            <a:ext cx="2727325" cy="309033"/>
          </a:xfrm>
          <a:prstGeom prst="rect">
            <a:avLst/>
          </a:prstGeom>
        </p:spPr>
        <p:txBody>
          <a:bodyPr vert="horz" lIns="0" tIns="0" rIns="0" bIns="0"/>
          <a:lstStyle>
            <a:lvl1pPr marL="0" indent="0">
              <a:buNone/>
              <a:defRPr sz="900" b="0" i="0">
                <a:solidFill>
                  <a:schemeClr val="bg1">
                    <a:lumMod val="65000"/>
                  </a:schemeClr>
                </a:solidFill>
                <a:latin typeface="Arial"/>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a:t>December 2016</a:t>
            </a:r>
          </a:p>
        </p:txBody>
      </p:sp>
      <p:sp>
        <p:nvSpPr>
          <p:cNvPr id="9" name="Title 19"/>
          <p:cNvSpPr>
            <a:spLocks noGrp="1"/>
          </p:cNvSpPr>
          <p:nvPr>
            <p:ph type="title" hasCustomPrompt="1"/>
          </p:nvPr>
        </p:nvSpPr>
        <p:spPr>
          <a:xfrm>
            <a:off x="420162" y="1821117"/>
            <a:ext cx="4155766" cy="876995"/>
          </a:xfrm>
          <a:prstGeom prst="rect">
            <a:avLst/>
          </a:prstGeom>
        </p:spPr>
        <p:txBody>
          <a:bodyPr vert="horz" lIns="0" tIns="0" rIns="0" bIns="0"/>
          <a:lstStyle>
            <a:lvl1pPr algn="l">
              <a:defRPr sz="1400" b="0" i="0" cap="none" baseline="0">
                <a:solidFill>
                  <a:srgbClr val="BFBFBF"/>
                </a:solidFill>
                <a:latin typeface="Arial"/>
                <a:cs typeface="Arial"/>
              </a:defRPr>
            </a:lvl1pPr>
          </a:lstStyle>
          <a:p>
            <a:r>
              <a:rPr lang="en-US" dirty="0"/>
              <a:t>Optional subtitle goes here and can go on multiple lines as needed for your presentation</a:t>
            </a:r>
          </a:p>
        </p:txBody>
      </p:sp>
      <p:pic>
        <p:nvPicPr>
          <p:cNvPr id="12" name="Picture 11"/>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7445100" y="6081988"/>
            <a:ext cx="1505379" cy="679418"/>
          </a:xfrm>
          <a:prstGeom prst="rect">
            <a:avLst/>
          </a:prstGeom>
        </p:spPr>
      </p:pic>
      <p:pic>
        <p:nvPicPr>
          <p:cNvPr id="14" name="Picture 13"/>
          <p:cNvPicPr>
            <a:picLocks noChangeAspect="1"/>
          </p:cNvPicPr>
          <p:nvPr userDrawn="1"/>
        </p:nvPicPr>
        <p:blipFill>
          <a:blip r:embed="rId4" cstate="print">
            <a:extLst>
              <a:ext uri="{28A0092B-C50C-407E-A947-70E740481C1C}">
                <a14:useLocalDpi xmlns="" xmlns:a14="http://schemas.microsoft.com/office/drawing/2010/main"/>
              </a:ext>
            </a:extLst>
          </a:blip>
          <a:stretch>
            <a:fillRect/>
          </a:stretch>
        </p:blipFill>
        <p:spPr>
          <a:xfrm>
            <a:off x="176851" y="6028313"/>
            <a:ext cx="1735195" cy="817198"/>
          </a:xfrm>
          <a:prstGeom prst="rect">
            <a:avLst/>
          </a:prstGeom>
        </p:spPr>
      </p:pic>
    </p:spTree>
    <p:extLst>
      <p:ext uri="{BB962C8B-B14F-4D97-AF65-F5344CB8AC3E}">
        <p14:creationId xmlns="" xmlns:p14="http://schemas.microsoft.com/office/powerpoint/2010/main" val="18050909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ver-Page-No_Image_White">
    <p:bg>
      <p:bgPr>
        <a:solidFill>
          <a:schemeClr val="bg1"/>
        </a:solidFill>
        <a:effectLst/>
      </p:bgPr>
    </p:bg>
    <p:spTree>
      <p:nvGrpSpPr>
        <p:cNvPr id="1" name=""/>
        <p:cNvGrpSpPr/>
        <p:nvPr/>
      </p:nvGrpSpPr>
      <p:grpSpPr>
        <a:xfrm>
          <a:off x="0" y="0"/>
          <a:ext cx="0" cy="0"/>
          <a:chOff x="0" y="0"/>
          <a:chExt cx="0" cy="0"/>
        </a:xfrm>
      </p:grpSpPr>
      <p:pic>
        <p:nvPicPr>
          <p:cNvPr id="7" name="Picture 6" descr="crv_lfcl_grhc_rgb_pos.png"/>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0" y="2"/>
            <a:ext cx="9144000" cy="6857998"/>
          </a:xfrm>
          <a:prstGeom prst="rect">
            <a:avLst/>
          </a:prstGeom>
        </p:spPr>
      </p:pic>
      <p:sp>
        <p:nvSpPr>
          <p:cNvPr id="12" name="Text Placeholder 4"/>
          <p:cNvSpPr>
            <a:spLocks noGrp="1"/>
          </p:cNvSpPr>
          <p:nvPr>
            <p:ph type="body" sz="quarter" idx="11" hasCustomPrompt="1"/>
          </p:nvPr>
        </p:nvSpPr>
        <p:spPr>
          <a:xfrm>
            <a:off x="420162" y="511608"/>
            <a:ext cx="4155766" cy="1132417"/>
          </a:xfrm>
          <a:prstGeom prst="rect">
            <a:avLst/>
          </a:prstGeom>
        </p:spPr>
        <p:txBody>
          <a:bodyPr vert="horz" lIns="0" tIns="0" rIns="0" bIns="0"/>
          <a:lstStyle>
            <a:lvl1pPr marL="0" indent="0">
              <a:buNone/>
              <a:defRPr sz="2800" b="1" i="0">
                <a:solidFill>
                  <a:schemeClr val="tx1"/>
                </a:solidFill>
                <a:latin typeface="Arial"/>
                <a:cs typeface="Arial"/>
              </a:defRPr>
            </a:lvl1pPr>
          </a:lstStyle>
          <a:p>
            <a:pPr lvl="0"/>
            <a:r>
              <a:rPr lang="en-US" dirty="0"/>
              <a:t>Main title can be long longer longest</a:t>
            </a:r>
          </a:p>
        </p:txBody>
      </p:sp>
      <p:sp>
        <p:nvSpPr>
          <p:cNvPr id="13" name="Text Placeholder 18"/>
          <p:cNvSpPr>
            <a:spLocks noGrp="1"/>
          </p:cNvSpPr>
          <p:nvPr>
            <p:ph type="body" sz="quarter" idx="12" hasCustomPrompt="1"/>
          </p:nvPr>
        </p:nvSpPr>
        <p:spPr>
          <a:xfrm>
            <a:off x="420163" y="2698112"/>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Arial"/>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a:t>December 2016</a:t>
            </a:r>
          </a:p>
        </p:txBody>
      </p:sp>
      <p:sp>
        <p:nvSpPr>
          <p:cNvPr id="14" name="Title 19"/>
          <p:cNvSpPr>
            <a:spLocks noGrp="1"/>
          </p:cNvSpPr>
          <p:nvPr>
            <p:ph type="title" hasCustomPrompt="1"/>
          </p:nvPr>
        </p:nvSpPr>
        <p:spPr>
          <a:xfrm>
            <a:off x="420162" y="1821117"/>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Arial"/>
                <a:cs typeface="Arial"/>
              </a:defRPr>
            </a:lvl1pPr>
          </a:lstStyle>
          <a:p>
            <a:r>
              <a:rPr lang="en-US" dirty="0"/>
              <a:t>Optional subtitle goes here and can go on multiple lines as needed for your presentation</a:t>
            </a:r>
          </a:p>
        </p:txBody>
      </p:sp>
      <p:pic>
        <p:nvPicPr>
          <p:cNvPr id="15" name="Picture 14" descr="crv_logo_rgb_pos.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spTree>
    <p:extLst>
      <p:ext uri="{BB962C8B-B14F-4D97-AF65-F5344CB8AC3E}">
        <p14:creationId xmlns="" xmlns:p14="http://schemas.microsoft.com/office/powerpoint/2010/main" val="26305172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ver-Page-With_Image">
    <p:bg>
      <p:bgPr>
        <a:solidFill>
          <a:schemeClr val="bg1"/>
        </a:solidFill>
        <a:effectLst/>
      </p:bgPr>
    </p:bg>
    <p:spTree>
      <p:nvGrpSpPr>
        <p:cNvPr id="1" name=""/>
        <p:cNvGrpSpPr/>
        <p:nvPr/>
      </p:nvGrpSpPr>
      <p:grpSpPr>
        <a:xfrm>
          <a:off x="0" y="0"/>
          <a:ext cx="0" cy="0"/>
          <a:chOff x="0" y="0"/>
          <a:chExt cx="0" cy="0"/>
        </a:xfrm>
      </p:grpSpPr>
      <p:pic>
        <p:nvPicPr>
          <p:cNvPr id="10" name="Picture Placeholder 7" descr="stock-photo-playing-with-plasma-70742099.jpg"/>
          <p:cNvPicPr>
            <a:picLocks noChangeAspect="1"/>
          </p:cNvPicPr>
          <p:nvPr userDrawn="1"/>
        </p:nvPicPr>
        <p:blipFill>
          <a:blip r:embed="rId2" cstate="screen">
            <a:extLst>
              <a:ext uri="{28A0092B-C50C-407E-A947-70E740481C1C}">
                <a14:useLocalDpi xmlns="" xmlns:a14="http://schemas.microsoft.com/office/drawing/2010/main"/>
              </a:ext>
            </a:extLst>
          </a:blip>
          <a:srcRect/>
          <a:stretch>
            <a:fillRect/>
          </a:stretch>
        </p:blipFill>
        <p:spPr>
          <a:xfrm>
            <a:off x="4966942" y="0"/>
            <a:ext cx="4177058"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pic>
      <p:sp>
        <p:nvSpPr>
          <p:cNvPr id="11" name="Rectangle 10"/>
          <p:cNvSpPr/>
          <p:nvPr userDrawn="1"/>
        </p:nvSpPr>
        <p:spPr>
          <a:xfrm>
            <a:off x="4966942" y="-19921"/>
            <a:ext cx="4182411" cy="6858000"/>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solidFill>
                <a:srgbClr val="FFFFFF"/>
              </a:solidFill>
            </a:endParaRPr>
          </a:p>
        </p:txBody>
      </p:sp>
      <p:pic>
        <p:nvPicPr>
          <p:cNvPr id="9" name="Picture 8" descr="crv_lfcl_grhc_rgb_pos_coverpage-img.png"/>
          <p:cNvPicPr>
            <a:picLocks noChangeAspect="1"/>
          </p:cNvPicPr>
          <p:nvPr userDrawn="1"/>
        </p:nvPicPr>
        <p:blipFill rotWithShape="1">
          <a:blip r:embed="rId3" cstate="print">
            <a:extLst>
              <a:ext uri="{28A0092B-C50C-407E-A947-70E740481C1C}">
                <a14:useLocalDpi xmlns="" xmlns:a14="http://schemas.microsoft.com/office/drawing/2010/main"/>
              </a:ext>
            </a:extLst>
          </a:blip>
          <a:srcRect l="17291" t="11945" r="20416" b="4802"/>
          <a:stretch/>
        </p:blipFill>
        <p:spPr>
          <a:xfrm>
            <a:off x="0" y="-19921"/>
            <a:ext cx="9149354" cy="6877921"/>
          </a:xfrm>
          <a:prstGeom prst="rect">
            <a:avLst/>
          </a:prstGeom>
        </p:spPr>
      </p:pic>
      <p:sp>
        <p:nvSpPr>
          <p:cNvPr id="18" name="Text Placeholder 4"/>
          <p:cNvSpPr>
            <a:spLocks noGrp="1"/>
          </p:cNvSpPr>
          <p:nvPr>
            <p:ph type="body" sz="quarter" idx="11" hasCustomPrompt="1"/>
          </p:nvPr>
        </p:nvSpPr>
        <p:spPr>
          <a:xfrm>
            <a:off x="420162" y="511608"/>
            <a:ext cx="4155766" cy="1132417"/>
          </a:xfrm>
          <a:prstGeom prst="rect">
            <a:avLst/>
          </a:prstGeom>
        </p:spPr>
        <p:txBody>
          <a:bodyPr vert="horz" lIns="0" tIns="0" rIns="0" bIns="0"/>
          <a:lstStyle>
            <a:lvl1pPr marL="0" indent="0">
              <a:buNone/>
              <a:defRPr sz="2800" b="1" i="0">
                <a:solidFill>
                  <a:schemeClr val="tx1"/>
                </a:solidFill>
                <a:latin typeface="Arial"/>
                <a:cs typeface="Arial"/>
              </a:defRPr>
            </a:lvl1pPr>
          </a:lstStyle>
          <a:p>
            <a:pPr lvl="0"/>
            <a:r>
              <a:rPr lang="en-US" dirty="0"/>
              <a:t>Main title can be long longer longest</a:t>
            </a:r>
          </a:p>
        </p:txBody>
      </p:sp>
      <p:sp>
        <p:nvSpPr>
          <p:cNvPr id="19" name="Text Placeholder 18"/>
          <p:cNvSpPr>
            <a:spLocks noGrp="1"/>
          </p:cNvSpPr>
          <p:nvPr>
            <p:ph type="body" sz="quarter" idx="12" hasCustomPrompt="1"/>
          </p:nvPr>
        </p:nvSpPr>
        <p:spPr>
          <a:xfrm>
            <a:off x="420163" y="2698112"/>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Arial"/>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a:t>December 2016</a:t>
            </a:r>
          </a:p>
        </p:txBody>
      </p:sp>
      <p:sp>
        <p:nvSpPr>
          <p:cNvPr id="20" name="Title 19"/>
          <p:cNvSpPr>
            <a:spLocks noGrp="1"/>
          </p:cNvSpPr>
          <p:nvPr>
            <p:ph type="title" hasCustomPrompt="1"/>
          </p:nvPr>
        </p:nvSpPr>
        <p:spPr>
          <a:xfrm>
            <a:off x="420162" y="1821117"/>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Arial"/>
                <a:cs typeface="Arial"/>
              </a:defRPr>
            </a:lvl1pPr>
          </a:lstStyle>
          <a:p>
            <a:r>
              <a:rPr lang="en-US" dirty="0"/>
              <a:t>Optional subtitle goes here and can go on multiple lines as needed for your presentation</a:t>
            </a:r>
          </a:p>
        </p:txBody>
      </p:sp>
      <p:pic>
        <p:nvPicPr>
          <p:cNvPr id="16" name="Picture 15" descr="crv_logo_rgb_pos.png"/>
          <p:cNvPicPr>
            <a:picLocks noChangeAspect="1"/>
          </p:cNvPicPr>
          <p:nvPr userDrawn="1"/>
        </p:nvPicPr>
        <p:blipFill>
          <a:blip r:embed="rId4" cstate="screen">
            <a:extLst>
              <a:ext uri="{28A0092B-C50C-407E-A947-70E740481C1C}">
                <a14:useLocalDpi xmlns="" xmlns:a14="http://schemas.microsoft.com/office/drawing/2010/main"/>
              </a:ext>
            </a:extLst>
          </a:blip>
          <a:stretch>
            <a:fillRect/>
          </a:stretch>
        </p:blipFill>
        <p:spPr>
          <a:xfrm>
            <a:off x="3653913" y="6056967"/>
            <a:ext cx="1505379" cy="679419"/>
          </a:xfrm>
          <a:prstGeom prst="rect">
            <a:avLst/>
          </a:prstGeom>
        </p:spPr>
      </p:pic>
      <p:pic>
        <p:nvPicPr>
          <p:cNvPr id="21" name="Picture 20"/>
          <p:cNvPicPr>
            <a:picLocks noChangeAspect="1"/>
          </p:cNvPicPr>
          <p:nvPr userDrawn="1"/>
        </p:nvPicPr>
        <p:blipFill>
          <a:blip r:embed="rId5"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17077019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0164" y="514644"/>
            <a:ext cx="8400235" cy="399311"/>
          </a:xfrm>
          <a:prstGeom prst="rect">
            <a:avLst/>
          </a:prstGeom>
        </p:spPr>
        <p:txBody>
          <a:bodyPr vert="horz" lIns="0" tIns="0" rIns="0" bIns="0"/>
          <a:lstStyle>
            <a:lvl1pPr algn="l">
              <a:defRPr sz="1800" b="1" i="0" cap="none">
                <a:solidFill>
                  <a:schemeClr val="tx1"/>
                </a:solidFill>
                <a:latin typeface="微软雅黑" panose="020B0503020204020204" pitchFamily="34" charset="-122"/>
                <a:ea typeface="微软雅黑" panose="020B0503020204020204" pitchFamily="34" charset="-122"/>
                <a:cs typeface="Arial"/>
              </a:defRPr>
            </a:lvl1pPr>
          </a:lstStyle>
          <a:p>
            <a:r>
              <a:rPr lang="en-US" dirty="0"/>
              <a:t>Agenda, main take-away or heading goes here </a:t>
            </a:r>
            <a:r>
              <a:rPr lang="en-US" dirty="0" err="1"/>
              <a:t>lorem</a:t>
            </a:r>
            <a:r>
              <a:rPr lang="en-US" dirty="0"/>
              <a:t> </a:t>
            </a:r>
            <a:r>
              <a:rPr lang="en-US" dirty="0" err="1"/>
              <a:t>ipsum</a:t>
            </a:r>
            <a:r>
              <a:rPr lang="en-US" dirty="0"/>
              <a:t> dolor et </a:t>
            </a:r>
            <a:r>
              <a:rPr lang="en-US" dirty="0" err="1"/>
              <a:t>lorem</a:t>
            </a:r>
            <a:r>
              <a:rPr lang="en-US" dirty="0"/>
              <a:t> </a:t>
            </a:r>
            <a:r>
              <a:rPr lang="en-US" dirty="0" err="1"/>
              <a:t>ipsum</a:t>
            </a:r>
            <a:r>
              <a:rPr lang="en-US" dirty="0"/>
              <a:t> dolor et</a:t>
            </a:r>
          </a:p>
        </p:txBody>
      </p:sp>
      <p:sp>
        <p:nvSpPr>
          <p:cNvPr id="26" name="Text Placeholder 10"/>
          <p:cNvSpPr>
            <a:spLocks noGrp="1"/>
          </p:cNvSpPr>
          <p:nvPr>
            <p:ph type="body" sz="quarter" idx="11" hasCustomPrompt="1"/>
          </p:nvPr>
        </p:nvSpPr>
        <p:spPr>
          <a:xfrm>
            <a:off x="5423079" y="1357709"/>
            <a:ext cx="764102" cy="3075749"/>
          </a:xfrm>
          <a:prstGeom prst="rect">
            <a:avLst/>
          </a:prstGeom>
        </p:spPr>
        <p:txBody>
          <a:bodyPr vert="horz" lIns="0" tIns="0" rIns="0" bIns="0"/>
          <a:lstStyle>
            <a:lvl1pPr marL="0" indent="0" algn="r">
              <a:spcBef>
                <a:spcPts val="0"/>
              </a:spcBef>
              <a:spcAft>
                <a:spcPts val="1200"/>
              </a:spcAft>
              <a:buNone/>
              <a:defRPr sz="1500" b="0" i="0">
                <a:latin typeface="微软雅黑" panose="020B0503020204020204" pitchFamily="34" charset="-122"/>
                <a:ea typeface="微软雅黑" panose="020B0503020204020204" pitchFamily="34" charset="-122"/>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01</a:t>
            </a:r>
          </a:p>
          <a:p>
            <a:pPr lvl="0"/>
            <a:r>
              <a:rPr lang="en-US" dirty="0"/>
              <a:t>02</a:t>
            </a:r>
          </a:p>
          <a:p>
            <a:pPr lvl="0"/>
            <a:r>
              <a:rPr lang="en-US" dirty="0"/>
              <a:t>03</a:t>
            </a:r>
          </a:p>
          <a:p>
            <a:pPr lvl="0"/>
            <a:r>
              <a:rPr lang="en-US" dirty="0"/>
              <a:t>04</a:t>
            </a:r>
          </a:p>
          <a:p>
            <a:pPr lvl="0"/>
            <a:r>
              <a:rPr lang="en-US" dirty="0"/>
              <a:t>05</a:t>
            </a:r>
          </a:p>
          <a:p>
            <a:pPr lvl="0"/>
            <a:r>
              <a:rPr lang="en-US" dirty="0"/>
              <a:t>06</a:t>
            </a:r>
          </a:p>
        </p:txBody>
      </p:sp>
      <p:sp>
        <p:nvSpPr>
          <p:cNvPr id="27" name="Text Placeholder 10"/>
          <p:cNvSpPr>
            <a:spLocks noGrp="1"/>
          </p:cNvSpPr>
          <p:nvPr>
            <p:ph type="body" sz="quarter" idx="12" hasCustomPrompt="1"/>
          </p:nvPr>
        </p:nvSpPr>
        <p:spPr>
          <a:xfrm>
            <a:off x="420164" y="1347443"/>
            <a:ext cx="4272530" cy="3086012"/>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latin typeface="微软雅黑" panose="020B0503020204020204" pitchFamily="34" charset="-122"/>
                <a:ea typeface="微软雅黑" panose="020B0503020204020204" pitchFamily="34" charset="-122"/>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Could also be titled ‘Contents’</a:t>
            </a:r>
          </a:p>
          <a:p>
            <a:pPr lvl="0"/>
            <a:r>
              <a:rPr lang="en-US" dirty="0"/>
              <a:t>Second item on agenda</a:t>
            </a:r>
          </a:p>
          <a:p>
            <a:pPr lvl="0"/>
            <a:r>
              <a:rPr lang="en-US" dirty="0"/>
              <a:t>Third item</a:t>
            </a:r>
          </a:p>
          <a:p>
            <a:pPr lvl="0"/>
            <a:r>
              <a:rPr lang="en-US" dirty="0"/>
              <a:t>Fourth item</a:t>
            </a:r>
          </a:p>
          <a:p>
            <a:pPr lvl="0"/>
            <a:r>
              <a:rPr lang="en-US" dirty="0"/>
              <a:t>Fifth</a:t>
            </a:r>
          </a:p>
          <a:p>
            <a:pPr lvl="0"/>
            <a:r>
              <a:rPr lang="en-US" dirty="0"/>
              <a:t>Sixth and final item</a:t>
            </a:r>
          </a:p>
        </p:txBody>
      </p:sp>
      <p:sp>
        <p:nvSpPr>
          <p:cNvPr id="29"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3"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9" name="Picture 8"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pic>
        <p:nvPicPr>
          <p:cNvPr id="10" name="Picture 9"/>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15896742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Page-No_Image_White">
    <p:bg>
      <p:bgPr>
        <a:solidFill>
          <a:schemeClr val="bg1"/>
        </a:solidFill>
        <a:effectLst/>
      </p:bgPr>
    </p:bg>
    <p:spTree>
      <p:nvGrpSpPr>
        <p:cNvPr id="1" name=""/>
        <p:cNvGrpSpPr/>
        <p:nvPr/>
      </p:nvGrpSpPr>
      <p:grpSpPr>
        <a:xfrm>
          <a:off x="0" y="0"/>
          <a:ext cx="0" cy="0"/>
          <a:chOff x="0" y="0"/>
          <a:chExt cx="0" cy="0"/>
        </a:xfrm>
      </p:grpSpPr>
      <p:pic>
        <p:nvPicPr>
          <p:cNvPr id="7" name="Picture 6" descr="crv_lfcl_grhc_rgb_pos.png"/>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0" y="2"/>
            <a:ext cx="9144000" cy="6857998"/>
          </a:xfrm>
          <a:prstGeom prst="rect">
            <a:avLst/>
          </a:prstGeom>
        </p:spPr>
      </p:pic>
      <p:sp>
        <p:nvSpPr>
          <p:cNvPr id="12" name="Text Placeholder 4"/>
          <p:cNvSpPr>
            <a:spLocks noGrp="1"/>
          </p:cNvSpPr>
          <p:nvPr>
            <p:ph type="body" sz="quarter" idx="11" hasCustomPrompt="1"/>
          </p:nvPr>
        </p:nvSpPr>
        <p:spPr>
          <a:xfrm>
            <a:off x="420162" y="511608"/>
            <a:ext cx="4155766"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dirty="0"/>
              <a:t>Main title can be long longer longest</a:t>
            </a:r>
          </a:p>
        </p:txBody>
      </p:sp>
      <p:sp>
        <p:nvSpPr>
          <p:cNvPr id="13" name="Text Placeholder 18"/>
          <p:cNvSpPr>
            <a:spLocks noGrp="1"/>
          </p:cNvSpPr>
          <p:nvPr>
            <p:ph type="body" sz="quarter" idx="12" hasCustomPrompt="1"/>
          </p:nvPr>
        </p:nvSpPr>
        <p:spPr>
          <a:xfrm>
            <a:off x="420163" y="2698112"/>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a:t>December 2016</a:t>
            </a:r>
          </a:p>
        </p:txBody>
      </p:sp>
      <p:sp>
        <p:nvSpPr>
          <p:cNvPr id="14" name="Title 19"/>
          <p:cNvSpPr>
            <a:spLocks noGrp="1"/>
          </p:cNvSpPr>
          <p:nvPr>
            <p:ph type="title" hasCustomPrompt="1"/>
          </p:nvPr>
        </p:nvSpPr>
        <p:spPr>
          <a:xfrm>
            <a:off x="420162" y="1821117"/>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mj-lt"/>
                <a:cs typeface="Arial"/>
              </a:defRPr>
            </a:lvl1pPr>
          </a:lstStyle>
          <a:p>
            <a:r>
              <a:rPr lang="en-US" dirty="0"/>
              <a:t>Optional subtitle goes here and can go on multiple lines as needed for your presentation</a:t>
            </a:r>
          </a:p>
        </p:txBody>
      </p:sp>
      <p:pic>
        <p:nvPicPr>
          <p:cNvPr id="15" name="Picture 14"/>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9" name="Picture 8"/>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102827258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ontent_1-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514644"/>
            <a:ext cx="8390828" cy="399311"/>
          </a:xfrm>
          <a:prstGeom prst="rect">
            <a:avLst/>
          </a:prstGeom>
        </p:spPr>
        <p:txBody>
          <a:bodyPr vert="horz" lIns="0" tIns="0" rIns="0" bIns="0"/>
          <a:lstStyle>
            <a:lvl1pPr algn="l">
              <a:defRPr sz="2800" b="1" i="0" cap="none">
                <a:solidFill>
                  <a:schemeClr val="bg2"/>
                </a:solidFill>
                <a:latin typeface="微软雅黑" panose="020B0503020204020204" pitchFamily="34" charset="-122"/>
                <a:ea typeface="微软雅黑" panose="020B0503020204020204" pitchFamily="34" charset="-122"/>
                <a:cs typeface="Segoe UI" panose="020B0502040204020203" pitchFamily="34" charset="0"/>
              </a:defRPr>
            </a:lvl1pPr>
          </a:lstStyle>
          <a:p>
            <a:r>
              <a:rPr lang="en-US" dirty="0"/>
              <a:t>Main take-away or heading goes here</a:t>
            </a:r>
          </a:p>
        </p:txBody>
      </p:sp>
      <p:sp>
        <p:nvSpPr>
          <p:cNvPr id="23" name="Text Placeholder 10"/>
          <p:cNvSpPr>
            <a:spLocks noGrp="1"/>
          </p:cNvSpPr>
          <p:nvPr>
            <p:ph type="body" sz="quarter" idx="12" hasCustomPrompt="1"/>
          </p:nvPr>
        </p:nvSpPr>
        <p:spPr>
          <a:xfrm>
            <a:off x="429571" y="1357708"/>
            <a:ext cx="7739640" cy="2571809"/>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FF6600"/>
              </a:buClr>
              <a:buSzPct val="75000"/>
              <a:buFontTx/>
              <a:buNone/>
              <a:tabLst/>
              <a:defRPr sz="1600" baseline="0">
                <a:latin typeface="Segoe UI Light" panose="020B0502040204020203" pitchFamily="34" charset="0"/>
                <a:ea typeface="微软雅黑" panose="020B0503020204020204" pitchFamily="34" charset="-122"/>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This section has a single column layout and is for text-only content. </a:t>
            </a:r>
            <a:r>
              <a:rPr lang="en-US" dirty="0" err="1"/>
              <a:t>Lorem</a:t>
            </a:r>
            <a:r>
              <a:rPr lang="en-US" dirty="0"/>
              <a:t> </a:t>
            </a:r>
            <a:r>
              <a:rPr lang="en-US" dirty="0" err="1"/>
              <a:t>ipsum</a:t>
            </a:r>
            <a:r>
              <a:rPr lang="en-US" dirty="0"/>
              <a:t> dolor sit </a:t>
            </a:r>
            <a:r>
              <a:rPr lang="en-US" dirty="0" err="1"/>
              <a:t>amet</a:t>
            </a:r>
            <a:r>
              <a:rPr lang="en-US" dirty="0"/>
              <a: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Make sure </a:t>
            </a:r>
            <a:r>
              <a:rPr lang="en-US" dirty="0" err="1"/>
              <a:t>weblinks</a:t>
            </a:r>
            <a:r>
              <a:rPr lang="en-US" dirty="0"/>
              <a:t> are displayed in purple and </a:t>
            </a:r>
            <a:r>
              <a:rPr lang="en-US" dirty="0" err="1"/>
              <a:t>uderlined</a:t>
            </a:r>
            <a:r>
              <a:rPr lang="en-US" dirty="0"/>
              <a:t>.</a:t>
            </a:r>
          </a:p>
        </p:txBody>
      </p:sp>
      <p:sp>
        <p:nvSpPr>
          <p:cNvPr id="8"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9"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2" name="Picture 11"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pic>
        <p:nvPicPr>
          <p:cNvPr id="7" name="Picture 9"/>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1430931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ontent_2-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514644"/>
            <a:ext cx="8390828" cy="399311"/>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a:t>Main take-away or heading goes here</a:t>
            </a:r>
          </a:p>
        </p:txBody>
      </p:sp>
      <p:sp>
        <p:nvSpPr>
          <p:cNvPr id="23" name="Text Placeholder 10"/>
          <p:cNvSpPr>
            <a:spLocks noGrp="1"/>
          </p:cNvSpPr>
          <p:nvPr>
            <p:ph type="body" sz="quarter" idx="12" hasCustomPrompt="1"/>
          </p:nvPr>
        </p:nvSpPr>
        <p:spPr>
          <a:xfrm>
            <a:off x="429571" y="1357708"/>
            <a:ext cx="7739640" cy="2372893"/>
          </a:xfrm>
          <a:prstGeom prst="rect">
            <a:avLst/>
          </a:prstGeom>
        </p:spPr>
        <p:txBody>
          <a:bodyPr vert="horz" lIns="0" tIns="0" rIns="0" bIns="0" numCol="2"/>
          <a:lstStyle>
            <a:lvl1pPr marL="0" marR="0" indent="0" algn="l" defTabSz="457200" rtl="0" eaLnBrk="1" fontAlgn="auto" latinLnBrk="0" hangingPunct="1">
              <a:lnSpc>
                <a:spcPct val="100000"/>
              </a:lnSpc>
              <a:spcBef>
                <a:spcPts val="0"/>
              </a:spcBef>
              <a:spcAft>
                <a:spcPts val="600"/>
              </a:spcAft>
              <a:buClr>
                <a:srgbClr val="FF6600"/>
              </a:buClr>
              <a:buSzPct val="75000"/>
              <a:buFontTx/>
              <a:buNone/>
              <a:tabLst/>
              <a:defRPr sz="1500" b="0" i="0" baseline="0">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r>
              <a:rPr lang="en-US" dirty="0"/>
              <a:t>This section has a double column layout and is for text-only content. </a:t>
            </a:r>
            <a:r>
              <a:rPr lang="en-US" dirty="0" err="1"/>
              <a:t>Lorem</a:t>
            </a:r>
            <a:r>
              <a:rPr lang="en-US" dirty="0"/>
              <a:t> </a:t>
            </a:r>
            <a:r>
              <a:rPr lang="en-US" dirty="0" err="1"/>
              <a:t>ipsum</a:t>
            </a:r>
            <a:r>
              <a:rPr lang="en-US" dirty="0"/>
              <a:t> dolor sit </a:t>
            </a:r>
            <a:r>
              <a:rPr lang="en-US" dirty="0" err="1"/>
              <a:t>amet</a:t>
            </a:r>
            <a:r>
              <a:rPr lang="en-US" dirty="0"/>
              <a:t>. </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Make sure </a:t>
            </a:r>
            <a:r>
              <a:rPr lang="en-US" dirty="0" err="1"/>
              <a:t>weblinks</a:t>
            </a:r>
            <a:r>
              <a:rPr lang="en-US" dirty="0"/>
              <a:t> are </a:t>
            </a:r>
            <a:r>
              <a:rPr lang="en-US" u="sng" dirty="0">
                <a:solidFill>
                  <a:srgbClr val="6817FF"/>
                </a:solidFill>
              </a:rPr>
              <a:t>displayed in purple and underlined.</a:t>
            </a:r>
          </a:p>
          <a:p>
            <a:pPr lvl="0"/>
            <a:endParaRPr lang="en-US" dirty="0"/>
          </a:p>
          <a:p>
            <a:r>
              <a:rPr lang="en-US" dirty="0"/>
              <a:t>This section has a double column layout and is for text-only content. </a:t>
            </a:r>
            <a:r>
              <a:rPr lang="en-US" dirty="0" err="1"/>
              <a:t>Lorem</a:t>
            </a:r>
            <a:r>
              <a:rPr lang="en-US" dirty="0"/>
              <a:t> </a:t>
            </a:r>
            <a:r>
              <a:rPr lang="en-US" dirty="0" err="1"/>
              <a:t>ipsum</a:t>
            </a:r>
            <a:r>
              <a:rPr lang="en-US" dirty="0"/>
              <a:t> dolor sit </a:t>
            </a:r>
            <a:r>
              <a:rPr lang="en-US" dirty="0" err="1"/>
              <a:t>amet</a:t>
            </a:r>
            <a:r>
              <a:rPr lang="en-US" dirty="0"/>
              <a:t>. </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Make sure </a:t>
            </a:r>
            <a:r>
              <a:rPr lang="en-US" dirty="0" err="1"/>
              <a:t>weblinks</a:t>
            </a:r>
            <a:r>
              <a:rPr lang="en-US" dirty="0"/>
              <a:t> are </a:t>
            </a:r>
            <a:r>
              <a:rPr lang="en-US" u="sng" dirty="0">
                <a:solidFill>
                  <a:srgbClr val="6817FF"/>
                </a:solidFill>
              </a:rPr>
              <a:t>displayed in purple and underlined.</a:t>
            </a:r>
          </a:p>
          <a:p>
            <a:pPr lvl="0"/>
            <a:endParaRPr lang="en-US" dirty="0"/>
          </a:p>
        </p:txBody>
      </p:sp>
      <p:sp>
        <p:nvSpPr>
          <p:cNvPr id="12"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13"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0" name="Picture 9"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pic>
        <p:nvPicPr>
          <p:cNvPr id="11" name="Picture 10"/>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230206598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ig Statement">
    <p:spTree>
      <p:nvGrpSpPr>
        <p:cNvPr id="1" name=""/>
        <p:cNvGrpSpPr/>
        <p:nvPr/>
      </p:nvGrpSpPr>
      <p:grpSpPr>
        <a:xfrm>
          <a:off x="0" y="0"/>
          <a:ext cx="0" cy="0"/>
          <a:chOff x="0" y="0"/>
          <a:chExt cx="0" cy="0"/>
        </a:xfrm>
      </p:grpSpPr>
      <p:pic>
        <p:nvPicPr>
          <p:cNvPr id="8" name="Picture 7" descr="crv_lfcl_grhc_rgb_pos_quote-img.png"/>
          <p:cNvPicPr>
            <a:picLocks noChangeAspect="1"/>
          </p:cNvPicPr>
          <p:nvPr userDrawn="1"/>
        </p:nvPicPr>
        <p:blipFill rotWithShape="1">
          <a:blip r:embed="rId2" cstate="screen">
            <a:extLst>
              <a:ext uri="{28A0092B-C50C-407E-A947-70E740481C1C}">
                <a14:useLocalDpi xmlns="" xmlns:a14="http://schemas.microsoft.com/office/drawing/2010/main"/>
              </a:ext>
            </a:extLst>
          </a:blip>
          <a:srcRect l="5831" t="11493" r="27790"/>
          <a:stretch/>
        </p:blipFill>
        <p:spPr>
          <a:xfrm>
            <a:off x="1" y="0"/>
            <a:ext cx="9144000" cy="6858000"/>
          </a:xfrm>
          <a:prstGeom prst="rect">
            <a:avLst/>
          </a:prstGeom>
        </p:spPr>
      </p:pic>
      <p:sp>
        <p:nvSpPr>
          <p:cNvPr id="14" name="Text Placeholder 10"/>
          <p:cNvSpPr>
            <a:spLocks noGrp="1"/>
          </p:cNvSpPr>
          <p:nvPr>
            <p:ph type="body" sz="quarter" idx="10" hasCustomPrompt="1"/>
          </p:nvPr>
        </p:nvSpPr>
        <p:spPr>
          <a:xfrm>
            <a:off x="420163" y="1416054"/>
            <a:ext cx="3836715" cy="2428811"/>
          </a:xfrm>
          <a:prstGeom prst="rect">
            <a:avLst/>
          </a:prstGeom>
        </p:spPr>
        <p:txBody>
          <a:bodyPr vert="horz" lIns="0" tIns="0" rIns="0" bIns="0"/>
          <a:lstStyle>
            <a:lvl1pPr marL="0" indent="0">
              <a:buNone/>
              <a:defRPr sz="2400"/>
            </a:lvl1pPr>
            <a:lvl2pPr marL="742950" indent="-285750">
              <a:buFont typeface="Courier New"/>
              <a:buChar char="o"/>
              <a:defRPr/>
            </a:lvl2pPr>
            <a:lvl5pPr marL="2057400" indent="-228600">
              <a:buFont typeface="Wingdings" charset="2"/>
              <a:buChar char="ü"/>
              <a:defRPr/>
            </a:lvl5pPr>
          </a:lstStyle>
          <a:p>
            <a:pPr lvl="0"/>
            <a:r>
              <a:rPr lang="en-US" dirty="0"/>
              <a:t>Important sentence to be made goes here. Or insert Main Section Opener. </a:t>
            </a:r>
            <a:r>
              <a:rPr lang="en-US" dirty="0" err="1"/>
              <a:t>Lorem</a:t>
            </a:r>
            <a:r>
              <a:rPr lang="en-US" dirty="0"/>
              <a:t> </a:t>
            </a:r>
            <a:r>
              <a:rPr lang="en-US" dirty="0" err="1"/>
              <a:t>ipsum</a:t>
            </a:r>
            <a:r>
              <a:rPr lang="en-US" dirty="0"/>
              <a:t> dolor sit </a:t>
            </a:r>
            <a:r>
              <a:rPr lang="en-US" dirty="0" err="1"/>
              <a:t>amet</a:t>
            </a:r>
            <a:r>
              <a:rPr lang="en-US"/>
              <a:t>.</a:t>
            </a:r>
            <a:endParaRPr lang="en-US" dirty="0"/>
          </a:p>
        </p:txBody>
      </p:sp>
      <p:sp>
        <p:nvSpPr>
          <p:cNvPr id="22" name="Text Placeholder 21"/>
          <p:cNvSpPr>
            <a:spLocks noGrp="1"/>
          </p:cNvSpPr>
          <p:nvPr>
            <p:ph type="body" sz="quarter" idx="11" hasCustomPrompt="1"/>
          </p:nvPr>
        </p:nvSpPr>
        <p:spPr>
          <a:xfrm>
            <a:off x="426240" y="4071835"/>
            <a:ext cx="3830638" cy="449665"/>
          </a:xfrm>
          <a:prstGeom prst="rect">
            <a:avLst/>
          </a:prstGeom>
        </p:spPr>
        <p:txBody>
          <a:bodyPr vert="horz" lIns="0" tIns="0" rIns="0" bIns="0"/>
          <a:lstStyle>
            <a:lvl1pPr marL="0" indent="0">
              <a:buNone/>
              <a:defRPr sz="750" b="0" i="0" baseline="0">
                <a:latin typeface="Arial"/>
                <a:cs typeface="Arial"/>
              </a:defRPr>
            </a:lvl1pPr>
          </a:lstStyle>
          <a:p>
            <a:pPr lvl="0"/>
            <a:r>
              <a:rPr lang="en-US" dirty="0"/>
              <a:t>Name (If this quote doesn’t have a source, delete this box.)</a:t>
            </a:r>
          </a:p>
          <a:p>
            <a:pPr lvl="0"/>
            <a:r>
              <a:rPr lang="en-US" dirty="0"/>
              <a:t>Title </a:t>
            </a:r>
            <a:r>
              <a:rPr lang="en-US" dirty="0" err="1"/>
              <a:t>e.g</a:t>
            </a:r>
            <a:r>
              <a:rPr lang="en-US" dirty="0"/>
              <a:t>, General Manager, CYZ Company. </a:t>
            </a:r>
          </a:p>
        </p:txBody>
      </p:sp>
      <p:sp>
        <p:nvSpPr>
          <p:cNvPr id="17" name="Title 19"/>
          <p:cNvSpPr>
            <a:spLocks noGrp="1"/>
          </p:cNvSpPr>
          <p:nvPr>
            <p:ph type="title" hasCustomPrompt="1"/>
          </p:nvPr>
        </p:nvSpPr>
        <p:spPr>
          <a:xfrm>
            <a:off x="420163" y="529169"/>
            <a:ext cx="3836715" cy="646205"/>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a:t>Main take-away or heading goes here</a:t>
            </a:r>
          </a:p>
        </p:txBody>
      </p:sp>
      <p:pic>
        <p:nvPicPr>
          <p:cNvPr id="11" name="Picture 10" descr="crv_logo_rgb_pos.png"/>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pic>
        <p:nvPicPr>
          <p:cNvPr id="12" name="Picture 11"/>
          <p:cNvPicPr>
            <a:picLocks noChangeAspect="1"/>
          </p:cNvPicPr>
          <p:nvPr userDrawn="1"/>
        </p:nvPicPr>
        <p:blipFill>
          <a:blip r:embed="rId4"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182439464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ig Statement_Layout">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0" y="25402"/>
            <a:ext cx="9144000" cy="6858000"/>
          </a:xfrm>
          <a:prstGeom prst="rect">
            <a:avLst/>
          </a:prstGeom>
        </p:spPr>
      </p:pic>
      <p:sp>
        <p:nvSpPr>
          <p:cNvPr id="14" name="Text Placeholder 10"/>
          <p:cNvSpPr>
            <a:spLocks noGrp="1"/>
          </p:cNvSpPr>
          <p:nvPr>
            <p:ph type="body" sz="quarter" idx="10" hasCustomPrompt="1"/>
          </p:nvPr>
        </p:nvSpPr>
        <p:spPr>
          <a:xfrm>
            <a:off x="420163" y="1416054"/>
            <a:ext cx="3836715" cy="2428811"/>
          </a:xfrm>
          <a:prstGeom prst="rect">
            <a:avLst/>
          </a:prstGeom>
        </p:spPr>
        <p:txBody>
          <a:bodyPr vert="horz" lIns="0" tIns="0" rIns="0" bIns="0"/>
          <a:lstStyle>
            <a:lvl1pPr marL="0" indent="0">
              <a:buNone/>
              <a:defRPr sz="2400">
                <a:solidFill>
                  <a:srgbClr val="FFFFFF"/>
                </a:solidFill>
              </a:defRPr>
            </a:lvl1pPr>
            <a:lvl2pPr marL="742950" indent="-285750">
              <a:buFont typeface="Courier New"/>
              <a:buChar char="o"/>
              <a:defRPr/>
            </a:lvl2pPr>
            <a:lvl5pPr marL="2057400" indent="-228600">
              <a:buFont typeface="Wingdings" charset="2"/>
              <a:buChar char="ü"/>
              <a:defRPr/>
            </a:lvl5pPr>
          </a:lstStyle>
          <a:p>
            <a:pPr lvl="0"/>
            <a:r>
              <a:rPr lang="en-US" dirty="0"/>
              <a:t>Important sentence to be made goes here. Or insert Main Section Opener. </a:t>
            </a:r>
            <a:r>
              <a:rPr lang="en-US" dirty="0" err="1"/>
              <a:t>Lorem</a:t>
            </a:r>
            <a:r>
              <a:rPr lang="en-US" dirty="0"/>
              <a:t> </a:t>
            </a:r>
            <a:r>
              <a:rPr lang="en-US" dirty="0" err="1"/>
              <a:t>ipsum</a:t>
            </a:r>
            <a:r>
              <a:rPr lang="en-US" dirty="0"/>
              <a:t> dolor sit </a:t>
            </a:r>
            <a:r>
              <a:rPr lang="en-US" dirty="0" err="1"/>
              <a:t>amet</a:t>
            </a:r>
            <a:r>
              <a:rPr lang="en-US" dirty="0"/>
              <a:t>.</a:t>
            </a:r>
          </a:p>
        </p:txBody>
      </p:sp>
      <p:sp>
        <p:nvSpPr>
          <p:cNvPr id="22" name="Text Placeholder 21"/>
          <p:cNvSpPr>
            <a:spLocks noGrp="1"/>
          </p:cNvSpPr>
          <p:nvPr>
            <p:ph type="body" sz="quarter" idx="11" hasCustomPrompt="1"/>
          </p:nvPr>
        </p:nvSpPr>
        <p:spPr>
          <a:xfrm>
            <a:off x="426240" y="4071835"/>
            <a:ext cx="3830638" cy="449665"/>
          </a:xfrm>
          <a:prstGeom prst="rect">
            <a:avLst/>
          </a:prstGeom>
        </p:spPr>
        <p:txBody>
          <a:bodyPr vert="horz" lIns="0" tIns="0" rIns="0" bIns="0"/>
          <a:lstStyle>
            <a:lvl1pPr marL="0" indent="0">
              <a:buNone/>
              <a:defRPr sz="750" b="0" i="0" baseline="0">
                <a:solidFill>
                  <a:srgbClr val="FFFFFF"/>
                </a:solidFill>
                <a:latin typeface="Arial"/>
                <a:cs typeface="Arial"/>
              </a:defRPr>
            </a:lvl1pPr>
          </a:lstStyle>
          <a:p>
            <a:pPr lvl="0"/>
            <a:r>
              <a:rPr lang="en-US" dirty="0"/>
              <a:t>Name (If this quote doesn’t have a source, delete this box.)</a:t>
            </a:r>
          </a:p>
          <a:p>
            <a:pPr lvl="0"/>
            <a:r>
              <a:rPr lang="en-US" dirty="0"/>
              <a:t>Title </a:t>
            </a:r>
            <a:r>
              <a:rPr lang="en-US" dirty="0" err="1"/>
              <a:t>e.g</a:t>
            </a:r>
            <a:r>
              <a:rPr lang="en-US" dirty="0"/>
              <a:t>, General Manager, CYZ Company. </a:t>
            </a:r>
          </a:p>
        </p:txBody>
      </p:sp>
      <p:sp>
        <p:nvSpPr>
          <p:cNvPr id="17" name="Title 19"/>
          <p:cNvSpPr>
            <a:spLocks noGrp="1"/>
          </p:cNvSpPr>
          <p:nvPr>
            <p:ph type="title" hasCustomPrompt="1"/>
          </p:nvPr>
        </p:nvSpPr>
        <p:spPr>
          <a:xfrm>
            <a:off x="420163" y="529169"/>
            <a:ext cx="3836715" cy="646205"/>
          </a:xfrm>
          <a:prstGeom prst="rect">
            <a:avLst/>
          </a:prstGeom>
        </p:spPr>
        <p:txBody>
          <a:bodyPr vert="horz" lIns="0" tIns="0" rIns="0" bIns="0"/>
          <a:lstStyle>
            <a:lvl1pPr algn="l">
              <a:defRPr sz="1500" b="1" i="0" cap="none">
                <a:solidFill>
                  <a:srgbClr val="FFFFFF"/>
                </a:solidFill>
                <a:latin typeface="Arial"/>
                <a:cs typeface="Arial"/>
              </a:defRPr>
            </a:lvl1pPr>
          </a:lstStyle>
          <a:p>
            <a:r>
              <a:rPr lang="en-US" dirty="0"/>
              <a:t>Main take-away or heading goes here</a:t>
            </a:r>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7445100" y="6081988"/>
            <a:ext cx="1505379" cy="679418"/>
          </a:xfrm>
          <a:prstGeom prst="rect">
            <a:avLst/>
          </a:prstGeom>
        </p:spPr>
      </p:pic>
      <p:pic>
        <p:nvPicPr>
          <p:cNvPr id="12" name="Picture 11"/>
          <p:cNvPicPr>
            <a:picLocks noChangeAspect="1"/>
          </p:cNvPicPr>
          <p:nvPr userDrawn="1"/>
        </p:nvPicPr>
        <p:blipFill>
          <a:blip r:embed="rId4" cstate="print">
            <a:extLst>
              <a:ext uri="{28A0092B-C50C-407E-A947-70E740481C1C}">
                <a14:useLocalDpi xmlns="" xmlns:a14="http://schemas.microsoft.com/office/drawing/2010/main"/>
              </a:ext>
            </a:extLst>
          </a:blip>
          <a:stretch>
            <a:fillRect/>
          </a:stretch>
        </p:blipFill>
        <p:spPr>
          <a:xfrm>
            <a:off x="176851" y="6028313"/>
            <a:ext cx="1735195" cy="817198"/>
          </a:xfrm>
          <a:prstGeom prst="rect">
            <a:avLst/>
          </a:prstGeom>
        </p:spPr>
      </p:pic>
    </p:spTree>
    <p:extLst>
      <p:ext uri="{BB962C8B-B14F-4D97-AF65-F5344CB8AC3E}">
        <p14:creationId xmlns="" xmlns:p14="http://schemas.microsoft.com/office/powerpoint/2010/main" val="32792128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420162" y="1313427"/>
            <a:ext cx="8120748" cy="3932767"/>
          </a:xfrm>
          <a:prstGeom prst="rect">
            <a:avLst/>
          </a:prstGeom>
        </p:spPr>
        <p:txBody>
          <a:bodyPr vert="horz" lIns="0" tIns="0" rIns="0" bIns="0"/>
          <a:lstStyle>
            <a:lvl1pPr marL="234000" indent="-234000">
              <a:buClr>
                <a:srgbClr val="666666"/>
              </a:buClr>
              <a:buSzPct val="60000"/>
              <a:buFont typeface="Courier New"/>
              <a:buChar char="o"/>
              <a:defRPr sz="1500" b="0" i="0">
                <a:latin typeface="Arial"/>
                <a:cs typeface="Arial"/>
              </a:defRPr>
            </a:lvl1pPr>
            <a:lvl2pPr marL="633600" indent="-212400">
              <a:buSzPct val="40000"/>
              <a:buFont typeface="Wingdings" charset="2"/>
              <a:buChar char=""/>
              <a:defRPr sz="1500" b="0" i="0" baseline="0">
                <a:latin typeface="Arial"/>
                <a:cs typeface="Arial"/>
              </a:defRPr>
            </a:lvl2pPr>
            <a:lvl3pPr marL="1000800" indent="-158400">
              <a:defRPr sz="1500" b="0" i="0" baseline="0">
                <a:latin typeface="Arial"/>
                <a:cs typeface="Arial"/>
              </a:defRPr>
            </a:lvl3pPr>
            <a:lvl4pPr marL="1458000" indent="-194400">
              <a:defRPr sz="1400"/>
            </a:lvl4pPr>
            <a:lvl5pPr marL="2057400" indent="-228600">
              <a:buFont typeface="Wingdings" charset="2"/>
              <a:buChar char="ü"/>
              <a:defRPr sz="1400"/>
            </a:lvl5pPr>
          </a:lstStyle>
          <a:p>
            <a:pPr lvl="0"/>
            <a:r>
              <a:rPr lang="en-US" dirty="0"/>
              <a:t>Bullet item 1 </a:t>
            </a:r>
          </a:p>
          <a:p>
            <a:pPr lvl="1"/>
            <a:r>
              <a:rPr lang="en-US" dirty="0"/>
              <a:t>Sub-bullet item 1 second item in the list goes here</a:t>
            </a:r>
          </a:p>
          <a:p>
            <a:pPr lvl="2"/>
            <a:r>
              <a:rPr lang="en-US" dirty="0"/>
              <a:t> Sub-bullet of above</a:t>
            </a:r>
          </a:p>
          <a:p>
            <a:pPr lvl="3"/>
            <a:r>
              <a:rPr lang="en-US" dirty="0"/>
              <a:t>4th level bullet</a:t>
            </a:r>
          </a:p>
          <a:p>
            <a:pPr lvl="0"/>
            <a:r>
              <a:rPr lang="en-US" dirty="0"/>
              <a:t>Third item </a:t>
            </a:r>
          </a:p>
          <a:p>
            <a:pPr lvl="0"/>
            <a:r>
              <a:rPr lang="en-US" dirty="0" err="1"/>
              <a:t>Lorem</a:t>
            </a:r>
            <a:r>
              <a:rPr lang="en-US" dirty="0"/>
              <a:t> </a:t>
            </a:r>
            <a:r>
              <a:rPr lang="en-US" dirty="0" err="1"/>
              <a:t>ipsum</a:t>
            </a:r>
            <a:r>
              <a:rPr lang="en-US" dirty="0"/>
              <a:t> dolor sit </a:t>
            </a:r>
            <a:r>
              <a:rPr lang="en-US" dirty="0" err="1"/>
              <a:t>amet</a:t>
            </a:r>
            <a:r>
              <a:rPr lang="en-US" dirty="0"/>
              <a:t> </a:t>
            </a:r>
          </a:p>
          <a:p>
            <a:pPr lvl="0"/>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p>
          <a:p>
            <a:pPr lvl="0"/>
            <a:r>
              <a:rPr lang="en-US" dirty="0" err="1"/>
              <a:t>Voluptatem</a:t>
            </a:r>
            <a:r>
              <a:rPr lang="en-US" dirty="0"/>
              <a:t> </a:t>
            </a:r>
            <a:r>
              <a:rPr lang="en-US" dirty="0" err="1"/>
              <a:t>accusantium</a:t>
            </a:r>
            <a:r>
              <a:rPr lang="en-US" dirty="0"/>
              <a:t> </a:t>
            </a:r>
            <a:r>
              <a:rPr lang="en-US" dirty="0" err="1"/>
              <a:t>doloremque</a:t>
            </a:r>
            <a:endParaRPr lang="en-US" dirty="0"/>
          </a:p>
        </p:txBody>
      </p:sp>
      <p:sp>
        <p:nvSpPr>
          <p:cNvPr id="10" name="Title 19"/>
          <p:cNvSpPr>
            <a:spLocks noGrp="1"/>
          </p:cNvSpPr>
          <p:nvPr>
            <p:ph type="title" hasCustomPrompt="1"/>
          </p:nvPr>
        </p:nvSpPr>
        <p:spPr>
          <a:xfrm>
            <a:off x="420164" y="514644"/>
            <a:ext cx="8102477" cy="399311"/>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a:t>Main take-away or heading goes here</a:t>
            </a:r>
          </a:p>
        </p:txBody>
      </p:sp>
      <p:sp>
        <p:nvSpPr>
          <p:cNvPr id="11"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12"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4" name="Picture 13"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pic>
        <p:nvPicPr>
          <p:cNvPr id="15" name="Picture 14"/>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349061764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Full-bleed-Image_With-Quot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gradFill flip="none" rotWithShape="1">
            <a:gsLst>
              <a:gs pos="27000">
                <a:schemeClr val="bg1">
                  <a:alpha val="0"/>
                </a:schemeClr>
              </a:gs>
              <a:gs pos="100000">
                <a:schemeClr val="bg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7"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9" name="Picture 8"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pic>
        <p:nvPicPr>
          <p:cNvPr id="11" name="Picture 10"/>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360931949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Full-bleed-Image_With-Quote_Revers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gradFill flip="none" rotWithShape="1">
            <a:gsLst>
              <a:gs pos="27000">
                <a:schemeClr val="bg1">
                  <a:alpha val="0"/>
                </a:schemeClr>
              </a:gs>
              <a:gs pos="100000">
                <a:schemeClr val="tx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7"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FFFFFF">
                    <a:lumMod val="85000"/>
                  </a:srgbClr>
                </a:solidFill>
              </a:rPr>
              <a:pPr algn="r"/>
              <a:t>‹#›</a:t>
            </a:fld>
            <a:endParaRPr lang="en-US" sz="900" dirty="0">
              <a:solidFill>
                <a:srgbClr val="FFFFFF">
                  <a:lumMod val="85000"/>
                </a:srgbClr>
              </a:solidFill>
            </a:endParaRPr>
          </a:p>
        </p:txBody>
      </p:sp>
      <p:sp>
        <p:nvSpPr>
          <p:cNvPr id="8"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chemeClr val="bg1">
                    <a:lumMod val="85000"/>
                  </a:schemeClr>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1" name="Picture 10"/>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7445542" y="6056965"/>
            <a:ext cx="1505379" cy="679418"/>
          </a:xfrm>
          <a:prstGeom prst="rect">
            <a:avLst/>
          </a:prstGeom>
        </p:spPr>
      </p:pic>
    </p:spTree>
    <p:extLst>
      <p:ext uri="{BB962C8B-B14F-4D97-AF65-F5344CB8AC3E}">
        <p14:creationId xmlns="" xmlns:p14="http://schemas.microsoft.com/office/powerpoint/2010/main" val="203558650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Image-with-picture-and-text">
    <p:spTree>
      <p:nvGrpSpPr>
        <p:cNvPr id="1" name=""/>
        <p:cNvGrpSpPr/>
        <p:nvPr/>
      </p:nvGrpSpPr>
      <p:grpSpPr>
        <a:xfrm>
          <a:off x="0" y="0"/>
          <a:ext cx="0" cy="0"/>
          <a:chOff x="0" y="0"/>
          <a:chExt cx="0" cy="0"/>
        </a:xfrm>
      </p:grpSpPr>
      <p:sp>
        <p:nvSpPr>
          <p:cNvPr id="9" name="Title 19"/>
          <p:cNvSpPr>
            <a:spLocks noGrp="1"/>
          </p:cNvSpPr>
          <p:nvPr>
            <p:ph type="title" hasCustomPrompt="1"/>
          </p:nvPr>
        </p:nvSpPr>
        <p:spPr>
          <a:xfrm>
            <a:off x="429571" y="514644"/>
            <a:ext cx="8102477" cy="429519"/>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a:t>Main take-away or heading goes here</a:t>
            </a:r>
          </a:p>
        </p:txBody>
      </p:sp>
      <p:sp>
        <p:nvSpPr>
          <p:cNvPr id="10" name="Text Placeholder 10"/>
          <p:cNvSpPr>
            <a:spLocks noGrp="1"/>
          </p:cNvSpPr>
          <p:nvPr>
            <p:ph type="body" sz="quarter" idx="10" hasCustomPrompt="1"/>
          </p:nvPr>
        </p:nvSpPr>
        <p:spPr>
          <a:xfrm>
            <a:off x="5098817" y="1313426"/>
            <a:ext cx="3484397" cy="1885819"/>
          </a:xfrm>
          <a:prstGeom prst="rect">
            <a:avLst/>
          </a:prstGeom>
        </p:spPr>
        <p:txBody>
          <a:bodyPr vert="horz" lIns="0" tIns="0" rIns="0" bIns="0"/>
          <a:lstStyle>
            <a:lvl1pPr marL="0" indent="0">
              <a:buClr>
                <a:srgbClr val="666666"/>
              </a:buClr>
              <a:buSzPct val="60000"/>
              <a:buFont typeface="Courier New"/>
              <a:buNone/>
              <a:defRPr sz="1500" b="0" i="0" baseline="0">
                <a:solidFill>
                  <a:srgbClr val="000000"/>
                </a:solidFill>
                <a:latin typeface="Arial"/>
                <a:cs typeface="Arial"/>
              </a:defRPr>
            </a:lvl1pPr>
            <a:lvl2pPr marL="457200" indent="0">
              <a:buSzPct val="40000"/>
              <a:buFont typeface="Wingdings" charset="2"/>
              <a:buNone/>
              <a:defRPr sz="1800" b="0" i="0" baseline="0">
                <a:latin typeface="Arial"/>
                <a:cs typeface="Arial"/>
              </a:defRPr>
            </a:lvl2pPr>
            <a:lvl3pPr marL="914400" indent="0">
              <a:buNone/>
              <a:defRPr sz="1800" b="0" i="0" baseline="0">
                <a:latin typeface="Arial"/>
                <a:cs typeface="Arial"/>
              </a:defRPr>
            </a:lvl3pPr>
            <a:lvl4pPr>
              <a:defRPr sz="1400"/>
            </a:lvl4pPr>
            <a:lvl5pPr marL="2057400" indent="-228600">
              <a:buFont typeface="Wingdings" charset="2"/>
              <a:buChar char="ü"/>
              <a:defRPr sz="1400"/>
            </a:lvl5pPr>
          </a:lstStyle>
          <a:p>
            <a:pPr lvl="0"/>
            <a:r>
              <a:rPr lang="en-US" dirty="0"/>
              <a:t>Enter description here</a:t>
            </a:r>
          </a:p>
        </p:txBody>
      </p:sp>
      <p:sp>
        <p:nvSpPr>
          <p:cNvPr id="11" name="Picture Placeholder 10"/>
          <p:cNvSpPr>
            <a:spLocks noGrp="1"/>
          </p:cNvSpPr>
          <p:nvPr>
            <p:ph type="pic" sz="quarter" idx="11" hasCustomPrompt="1"/>
          </p:nvPr>
        </p:nvSpPr>
        <p:spPr>
          <a:xfrm>
            <a:off x="429571" y="1313427"/>
            <a:ext cx="4226309" cy="3530079"/>
          </a:xfrm>
          <a:prstGeom prst="rect">
            <a:avLst/>
          </a:prstGeom>
        </p:spPr>
        <p:txBody>
          <a:bodyPr vert="horz" lIns="0" tIns="0" rIns="0" bIns="0"/>
          <a:lstStyle>
            <a:lvl1pPr marL="0" indent="0">
              <a:buNone/>
              <a:defRPr sz="1500" b="0" i="0" baseline="0">
                <a:latin typeface="Arial"/>
                <a:cs typeface="Arial"/>
              </a:defRPr>
            </a:lvl1pPr>
          </a:lstStyle>
          <a:p>
            <a:r>
              <a:rPr lang="en-US" b="0" i="0" dirty="0">
                <a:latin typeface="Arial"/>
                <a:cs typeface="Arial"/>
              </a:rPr>
              <a:t>Insert image here</a:t>
            </a:r>
            <a:endParaRPr lang="en-US" dirty="0"/>
          </a:p>
        </p:txBody>
      </p:sp>
      <p:sp>
        <p:nvSpPr>
          <p:cNvPr id="15" name="Rectangle 14"/>
          <p:cNvSpPr/>
          <p:nvPr userDrawn="1"/>
        </p:nvSpPr>
        <p:spPr>
          <a:xfrm>
            <a:off x="429827" y="4980321"/>
            <a:ext cx="4574656" cy="123111"/>
          </a:xfrm>
          <a:prstGeom prst="rect">
            <a:avLst/>
          </a:prstGeom>
        </p:spPr>
        <p:txBody>
          <a:bodyPr wrap="square" lIns="0" tIns="0" rIns="0" bIns="0">
            <a:spAutoFit/>
          </a:bodyPr>
          <a:lstStyle/>
          <a:p>
            <a:pPr>
              <a:buClr>
                <a:srgbClr val="FF6600"/>
              </a:buClr>
              <a:buSzPct val="75000"/>
            </a:pPr>
            <a:endParaRPr lang="en-US" sz="800" dirty="0">
              <a:solidFill>
                <a:srgbClr val="000000"/>
              </a:solidFill>
              <a:cs typeface="Arial"/>
            </a:endParaRPr>
          </a:p>
        </p:txBody>
      </p:sp>
      <p:sp>
        <p:nvSpPr>
          <p:cNvPr id="17" name="Text Placeholder 16"/>
          <p:cNvSpPr>
            <a:spLocks noGrp="1"/>
          </p:cNvSpPr>
          <p:nvPr>
            <p:ph type="body" sz="quarter" idx="12" hasCustomPrompt="1"/>
          </p:nvPr>
        </p:nvSpPr>
        <p:spPr>
          <a:xfrm>
            <a:off x="429569" y="4980519"/>
            <a:ext cx="4242184" cy="397099"/>
          </a:xfrm>
          <a:prstGeom prst="rect">
            <a:avLst/>
          </a:prstGeom>
        </p:spPr>
        <p:txBody>
          <a:bodyPr vert="horz" lIns="0" tIns="0" rIns="0" bIns="0"/>
          <a:lstStyle>
            <a:lvl1pPr marL="0" indent="0">
              <a:buNone/>
              <a:defRPr sz="750" b="0" i="0">
                <a:solidFill>
                  <a:srgbClr val="000000"/>
                </a:solidFill>
                <a:latin typeface="Arial"/>
                <a:cs typeface="Arial"/>
              </a:defRPr>
            </a:lvl1pPr>
            <a:lvl2pPr marL="457200" indent="0">
              <a:buNone/>
              <a:defRPr sz="800" b="0" i="0">
                <a:solidFill>
                  <a:srgbClr val="000000"/>
                </a:solidFill>
                <a:latin typeface="Arial"/>
                <a:cs typeface="Arial"/>
              </a:defRPr>
            </a:lvl2pPr>
            <a:lvl3pPr marL="914400" indent="0">
              <a:buNone/>
              <a:defRPr sz="800" b="0" i="0">
                <a:solidFill>
                  <a:srgbClr val="000000"/>
                </a:solidFill>
                <a:latin typeface="Arial"/>
                <a:cs typeface="Arial"/>
              </a:defRPr>
            </a:lvl3pPr>
            <a:lvl4pPr marL="1371600" indent="0">
              <a:buNone/>
              <a:defRPr sz="800" b="0" i="0">
                <a:solidFill>
                  <a:srgbClr val="000000"/>
                </a:solidFill>
                <a:latin typeface="Arial"/>
                <a:cs typeface="Arial"/>
              </a:defRPr>
            </a:lvl4pPr>
            <a:lvl5pPr marL="1828800" indent="0">
              <a:buNone/>
              <a:defRPr sz="800" b="0" i="0">
                <a:solidFill>
                  <a:srgbClr val="000000"/>
                </a:solidFill>
                <a:latin typeface="Arial"/>
                <a:cs typeface="Arial"/>
              </a:defRPr>
            </a:lvl5pPr>
          </a:lstStyle>
          <a:p>
            <a:pPr lvl="0"/>
            <a:r>
              <a:rPr lang="en-US" dirty="0"/>
              <a:t>Caption: You can add a caption here if needed. If not, delete this text box.</a:t>
            </a:r>
          </a:p>
        </p:txBody>
      </p:sp>
      <p:sp>
        <p:nvSpPr>
          <p:cNvPr id="14"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16"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2" name="Picture 11"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spTree>
    <p:extLst>
      <p:ext uri="{BB962C8B-B14F-4D97-AF65-F5344CB8AC3E}">
        <p14:creationId xmlns="" xmlns:p14="http://schemas.microsoft.com/office/powerpoint/2010/main" val="296202194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Blocks">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9571" y="514644"/>
            <a:ext cx="7739640" cy="399311"/>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a:t>Main take-away or heading goes here</a:t>
            </a:r>
          </a:p>
        </p:txBody>
      </p:sp>
      <p:sp>
        <p:nvSpPr>
          <p:cNvPr id="27" name="Text Placeholder 10"/>
          <p:cNvSpPr>
            <a:spLocks noGrp="1"/>
          </p:cNvSpPr>
          <p:nvPr>
            <p:ph type="body" sz="quarter" idx="12" hasCustomPrompt="1"/>
          </p:nvPr>
        </p:nvSpPr>
        <p:spPr>
          <a:xfrm>
            <a:off x="429571" y="1347447"/>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1AC604"/>
                </a:solidFill>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Block title can go on two lines</a:t>
            </a:r>
          </a:p>
        </p:txBody>
      </p:sp>
      <p:sp>
        <p:nvSpPr>
          <p:cNvPr id="8" name="Text Placeholder 10"/>
          <p:cNvSpPr>
            <a:spLocks noGrp="1"/>
          </p:cNvSpPr>
          <p:nvPr>
            <p:ph type="body" sz="quarter" idx="14" hasCustomPrompt="1"/>
          </p:nvPr>
        </p:nvSpPr>
        <p:spPr>
          <a:xfrm>
            <a:off x="2522871" y="1347447"/>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666666"/>
                </a:solidFill>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Block can go on two lines</a:t>
            </a:r>
          </a:p>
        </p:txBody>
      </p:sp>
      <p:sp>
        <p:nvSpPr>
          <p:cNvPr id="10" name="Text Placeholder 10"/>
          <p:cNvSpPr>
            <a:spLocks noGrp="1"/>
          </p:cNvSpPr>
          <p:nvPr>
            <p:ph type="body" sz="quarter" idx="16" hasCustomPrompt="1"/>
          </p:nvPr>
        </p:nvSpPr>
        <p:spPr>
          <a:xfrm>
            <a:off x="4616169" y="1347447"/>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6817FF"/>
                </a:solidFill>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Block title can go on two lines </a:t>
            </a:r>
          </a:p>
        </p:txBody>
      </p:sp>
      <p:sp>
        <p:nvSpPr>
          <p:cNvPr id="12" name="Text Placeholder 10"/>
          <p:cNvSpPr>
            <a:spLocks noGrp="1"/>
          </p:cNvSpPr>
          <p:nvPr>
            <p:ph type="body" sz="quarter" idx="18" hasCustomPrompt="1"/>
          </p:nvPr>
        </p:nvSpPr>
        <p:spPr>
          <a:xfrm>
            <a:off x="6709469" y="1347447"/>
            <a:ext cx="1459740" cy="646927"/>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solidFill>
                  <a:srgbClr val="000000"/>
                </a:solidFill>
                <a:latin typeface="Arial"/>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Block title can go on two lines</a:t>
            </a:r>
          </a:p>
        </p:txBody>
      </p:sp>
      <p:sp>
        <p:nvSpPr>
          <p:cNvPr id="3" name="Text Placeholder 2"/>
          <p:cNvSpPr>
            <a:spLocks noGrp="1"/>
          </p:cNvSpPr>
          <p:nvPr>
            <p:ph type="body" sz="quarter" idx="20" hasCustomPrompt="1"/>
          </p:nvPr>
        </p:nvSpPr>
        <p:spPr>
          <a:xfrm>
            <a:off x="429571" y="2292353"/>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baseline="0">
                <a:latin typeface="Arial"/>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a:t>Content can be in a list</a:t>
            </a:r>
          </a:p>
        </p:txBody>
      </p:sp>
      <p:sp>
        <p:nvSpPr>
          <p:cNvPr id="13" name="Text Placeholder 2"/>
          <p:cNvSpPr>
            <a:spLocks noGrp="1"/>
          </p:cNvSpPr>
          <p:nvPr>
            <p:ph type="body" sz="quarter" idx="24" hasCustomPrompt="1"/>
          </p:nvPr>
        </p:nvSpPr>
        <p:spPr>
          <a:xfrm>
            <a:off x="2522870" y="2292353"/>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a:latin typeface="Arial"/>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a:t>Content can be in a list</a:t>
            </a:r>
          </a:p>
        </p:txBody>
      </p:sp>
      <p:sp>
        <p:nvSpPr>
          <p:cNvPr id="14" name="Text Placeholder 2"/>
          <p:cNvSpPr>
            <a:spLocks noGrp="1"/>
          </p:cNvSpPr>
          <p:nvPr>
            <p:ph type="body" sz="quarter" idx="25" hasCustomPrompt="1"/>
          </p:nvPr>
        </p:nvSpPr>
        <p:spPr>
          <a:xfrm>
            <a:off x="4616169" y="2292353"/>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baseline="0">
                <a:latin typeface="Arial"/>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a:t>Content can be in a list</a:t>
            </a:r>
          </a:p>
        </p:txBody>
      </p:sp>
      <p:sp>
        <p:nvSpPr>
          <p:cNvPr id="15" name="Text Placeholder 2"/>
          <p:cNvSpPr>
            <a:spLocks noGrp="1"/>
          </p:cNvSpPr>
          <p:nvPr>
            <p:ph type="body" sz="quarter" idx="26" hasCustomPrompt="1"/>
          </p:nvPr>
        </p:nvSpPr>
        <p:spPr>
          <a:xfrm>
            <a:off x="6709469" y="2292353"/>
            <a:ext cx="1823506" cy="2825279"/>
          </a:xfrm>
          <a:prstGeom prst="rect">
            <a:avLst/>
          </a:prstGeom>
          <a:solidFill>
            <a:srgbClr val="E4E4E4"/>
          </a:solidFill>
          <a:ln>
            <a:noFill/>
          </a:ln>
          <a:effectLst/>
        </p:spPr>
        <p:txBody>
          <a:bodyPr vert="horz" lIns="0" tIns="91440" rIns="91440" bIns="91440"/>
          <a:lstStyle>
            <a:lvl1pPr marL="256032" indent="-164592">
              <a:buClr>
                <a:srgbClr val="666666"/>
              </a:buClr>
              <a:buSzPct val="60000"/>
              <a:buFont typeface="Courier New"/>
              <a:buChar char="o"/>
              <a:defRPr sz="1100" b="0" i="0">
                <a:latin typeface="Arial"/>
                <a:cs typeface="Arial"/>
              </a:defRPr>
            </a:lvl1pPr>
            <a:lvl2pPr>
              <a:buClr>
                <a:srgbClr val="666666"/>
              </a:buClr>
              <a:buSzPct val="60000"/>
              <a:defRPr sz="1100" b="0" i="0">
                <a:latin typeface="Arial"/>
                <a:cs typeface="Arial"/>
              </a:defRPr>
            </a:lvl2pPr>
            <a:lvl3pPr marL="1143000" indent="-228600">
              <a:buClr>
                <a:srgbClr val="666666"/>
              </a:buClr>
              <a:buSzPct val="60000"/>
              <a:buFont typeface="Arial"/>
              <a:buChar char="•"/>
              <a:defRPr sz="1100" b="0" i="0">
                <a:latin typeface="Arial"/>
                <a:cs typeface="Arial"/>
              </a:defRPr>
            </a:lvl3pPr>
            <a:lvl4pPr>
              <a:defRPr sz="1100" b="0" i="0">
                <a:latin typeface="Arial"/>
                <a:cs typeface="Arial"/>
              </a:defRPr>
            </a:lvl4pPr>
            <a:lvl5pPr>
              <a:defRPr sz="1100" b="0" i="0">
                <a:latin typeface="Arial"/>
                <a:cs typeface="Arial"/>
              </a:defRPr>
            </a:lvl5pPr>
          </a:lstStyle>
          <a:p>
            <a:pPr lvl="0"/>
            <a:r>
              <a:rPr lang="en-US" dirty="0"/>
              <a:t>Content can be in a list</a:t>
            </a:r>
          </a:p>
        </p:txBody>
      </p:sp>
      <p:sp>
        <p:nvSpPr>
          <p:cNvPr id="18"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19"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6" name="Picture 15"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spTree>
    <p:extLst>
      <p:ext uri="{BB962C8B-B14F-4D97-AF65-F5344CB8AC3E}">
        <p14:creationId xmlns="" xmlns:p14="http://schemas.microsoft.com/office/powerpoint/2010/main" val="420671454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losing-Slide-Contact-Info">
    <p:bg>
      <p:bgPr>
        <a:solidFill>
          <a:schemeClr val="tx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1076334" y="5192889"/>
            <a:ext cx="7004631" cy="1211892"/>
          </a:xfrm>
          <a:prstGeom prst="rect">
            <a:avLst/>
          </a:prstGeom>
        </p:spPr>
        <p:txBody>
          <a:bodyPr vert="horz" wrap="square" lIns="0" tIns="0" bIns="0" anchor="b" anchorCtr="0">
            <a:noAutofit/>
          </a:bodyPr>
          <a:lstStyle>
            <a:lvl1pPr marL="0" indent="0" algn="ctr">
              <a:spcBef>
                <a:spcPts val="200"/>
              </a:spcBef>
              <a:buNone/>
              <a:defRPr sz="950" baseline="0">
                <a:solidFill>
                  <a:srgbClr val="D9D9D9"/>
                </a:solidFill>
              </a:defRPr>
            </a:lvl1pPr>
            <a:lvl2pPr marL="457200" indent="0">
              <a:buNone/>
              <a:defRPr sz="1100">
                <a:solidFill>
                  <a:schemeClr val="bg1">
                    <a:lumMod val="85000"/>
                  </a:schemeClr>
                </a:solidFill>
              </a:defRPr>
            </a:lvl2pPr>
            <a:lvl3pPr marL="914400" indent="0">
              <a:buNone/>
              <a:defRPr sz="1100">
                <a:solidFill>
                  <a:schemeClr val="bg1">
                    <a:lumMod val="85000"/>
                  </a:schemeClr>
                </a:solidFill>
              </a:defRPr>
            </a:lvl3pPr>
            <a:lvl4pPr marL="1371600" indent="0">
              <a:buNone/>
              <a:defRPr sz="1100">
                <a:solidFill>
                  <a:schemeClr val="bg1">
                    <a:lumMod val="85000"/>
                  </a:schemeClr>
                </a:solidFill>
              </a:defRPr>
            </a:lvl4pPr>
            <a:lvl5pPr marL="1828800" indent="0">
              <a:buNone/>
              <a:defRPr sz="1100">
                <a:solidFill>
                  <a:schemeClr val="bg1">
                    <a:lumMod val="85000"/>
                  </a:schemeClr>
                </a:solidFill>
              </a:defRPr>
            </a:lvl5pPr>
          </a:lstStyle>
          <a:p>
            <a:pPr lvl="0"/>
            <a:r>
              <a:rPr lang="en-GB" dirty="0"/>
              <a:t>Presenter’s Name, Presenter’s Title  |  Presenter’s Phone number  |  </a:t>
            </a:r>
            <a:r>
              <a:rPr lang="en-GB" dirty="0" err="1"/>
              <a:t>Email.address@clarivate.com</a:t>
            </a:r>
            <a:r>
              <a:rPr lang="en-GB" dirty="0"/>
              <a:t>  |  </a:t>
            </a:r>
            <a:r>
              <a:rPr lang="en-GB" dirty="0" err="1"/>
              <a:t>clarivate.com</a:t>
            </a:r>
            <a:endParaRPr lang="en-GB" dirty="0"/>
          </a:p>
        </p:txBody>
      </p:sp>
      <p:pic>
        <p:nvPicPr>
          <p:cNvPr id="4" name="Picture 3"/>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5761746" y="2659752"/>
            <a:ext cx="2234550" cy="1008514"/>
          </a:xfrm>
          <a:prstGeom prst="rect">
            <a:avLst/>
          </a:prstGeom>
        </p:spPr>
      </p:pic>
      <p:pic>
        <p:nvPicPr>
          <p:cNvPr id="6" name="Picture 5"/>
          <p:cNvPicPr>
            <a:picLocks noChangeAspect="1"/>
          </p:cNvPicPr>
          <p:nvPr userDrawn="1"/>
        </p:nvPicPr>
        <p:blipFill>
          <a:blip r:embed="rId3">
            <a:extLst>
              <a:ext uri="{28A0092B-C50C-407E-A947-70E740481C1C}">
                <a14:useLocalDpi xmlns="" xmlns:a14="http://schemas.microsoft.com/office/drawing/2010/main"/>
              </a:ext>
            </a:extLst>
          </a:blip>
          <a:stretch>
            <a:fillRect/>
          </a:stretch>
        </p:blipFill>
        <p:spPr>
          <a:xfrm>
            <a:off x="707712" y="2603539"/>
            <a:ext cx="2549185" cy="1200550"/>
          </a:xfrm>
          <a:prstGeom prst="rect">
            <a:avLst/>
          </a:prstGeom>
        </p:spPr>
      </p:pic>
    </p:spTree>
    <p:extLst>
      <p:ext uri="{BB962C8B-B14F-4D97-AF65-F5344CB8AC3E}">
        <p14:creationId xmlns="" xmlns:p14="http://schemas.microsoft.com/office/powerpoint/2010/main" val="391796759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ver-Page-With_Image">
    <p:bg>
      <p:bgPr>
        <a:solidFill>
          <a:schemeClr val="bg1"/>
        </a:solidFill>
        <a:effectLst/>
      </p:bgPr>
    </p:bg>
    <p:spTree>
      <p:nvGrpSpPr>
        <p:cNvPr id="1" name=""/>
        <p:cNvGrpSpPr/>
        <p:nvPr/>
      </p:nvGrpSpPr>
      <p:grpSpPr>
        <a:xfrm>
          <a:off x="0" y="0"/>
          <a:ext cx="0" cy="0"/>
          <a:chOff x="0" y="0"/>
          <a:chExt cx="0" cy="0"/>
        </a:xfrm>
      </p:grpSpPr>
      <p:pic>
        <p:nvPicPr>
          <p:cNvPr id="10" name="Picture Placeholder 6" descr="stock-photo-light-mosaic-70784491.jpg"/>
          <p:cNvPicPr>
            <a:picLocks noChangeAspect="1"/>
          </p:cNvPicPr>
          <p:nvPr userDrawn="1"/>
        </p:nvPicPr>
        <p:blipFill rotWithShape="1">
          <a:blip r:embed="rId2" cstate="screen">
            <a:extLst>
              <a:ext uri="{28A0092B-C50C-407E-A947-70E740481C1C}">
                <a14:useLocalDpi xmlns="" xmlns:a14="http://schemas.microsoft.com/office/drawing/2010/main"/>
              </a:ext>
            </a:extLst>
          </a:blip>
          <a:srcRect/>
          <a:stretch/>
        </p:blipFill>
        <p:spPr>
          <a:xfrm>
            <a:off x="4966942" y="0"/>
            <a:ext cx="4177058"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pic>
      <p:sp>
        <p:nvSpPr>
          <p:cNvPr id="13" name="Rectangle 10"/>
          <p:cNvSpPr/>
          <p:nvPr userDrawn="1"/>
        </p:nvSpPr>
        <p:spPr>
          <a:xfrm>
            <a:off x="4966942" y="-19921"/>
            <a:ext cx="4182411" cy="6858000"/>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latin typeface="+mj-lt"/>
            </a:endParaRPr>
          </a:p>
        </p:txBody>
      </p:sp>
      <p:pic>
        <p:nvPicPr>
          <p:cNvPr id="9" name="Picture 8" descr="crv_lfcl_grhc_rgb_pos_coverpage-img.png"/>
          <p:cNvPicPr>
            <a:picLocks noChangeAspect="1"/>
          </p:cNvPicPr>
          <p:nvPr userDrawn="1"/>
        </p:nvPicPr>
        <p:blipFill rotWithShape="1">
          <a:blip r:embed="rId3" cstate="print">
            <a:extLst>
              <a:ext uri="{28A0092B-C50C-407E-A947-70E740481C1C}">
                <a14:useLocalDpi xmlns="" xmlns:a14="http://schemas.microsoft.com/office/drawing/2010/main"/>
              </a:ext>
            </a:extLst>
          </a:blip>
          <a:srcRect l="17291" t="11945" r="20416" b="4802"/>
          <a:stretch/>
        </p:blipFill>
        <p:spPr>
          <a:xfrm>
            <a:off x="0" y="-19921"/>
            <a:ext cx="9149354" cy="6877921"/>
          </a:xfrm>
          <a:prstGeom prst="rect">
            <a:avLst/>
          </a:prstGeom>
        </p:spPr>
      </p:pic>
      <p:sp>
        <p:nvSpPr>
          <p:cNvPr id="18" name="Text Placeholder 4"/>
          <p:cNvSpPr>
            <a:spLocks noGrp="1"/>
          </p:cNvSpPr>
          <p:nvPr>
            <p:ph type="body" sz="quarter" idx="11" hasCustomPrompt="1"/>
          </p:nvPr>
        </p:nvSpPr>
        <p:spPr>
          <a:xfrm>
            <a:off x="420162" y="511608"/>
            <a:ext cx="4155766"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dirty="0"/>
              <a:t>Main title can be long longer longest</a:t>
            </a:r>
          </a:p>
        </p:txBody>
      </p:sp>
      <p:sp>
        <p:nvSpPr>
          <p:cNvPr id="19" name="Text Placeholder 18"/>
          <p:cNvSpPr>
            <a:spLocks noGrp="1"/>
          </p:cNvSpPr>
          <p:nvPr>
            <p:ph type="body" sz="quarter" idx="12" hasCustomPrompt="1"/>
          </p:nvPr>
        </p:nvSpPr>
        <p:spPr>
          <a:xfrm>
            <a:off x="420163" y="2698112"/>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a:t>December 2016</a:t>
            </a:r>
          </a:p>
        </p:txBody>
      </p:sp>
      <p:sp>
        <p:nvSpPr>
          <p:cNvPr id="20" name="Title 19"/>
          <p:cNvSpPr>
            <a:spLocks noGrp="1"/>
          </p:cNvSpPr>
          <p:nvPr>
            <p:ph type="title" hasCustomPrompt="1"/>
          </p:nvPr>
        </p:nvSpPr>
        <p:spPr>
          <a:xfrm>
            <a:off x="420162" y="1821117"/>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mj-lt"/>
                <a:cs typeface="Arial"/>
              </a:defRPr>
            </a:lvl1pPr>
          </a:lstStyle>
          <a:p>
            <a:r>
              <a:rPr lang="en-US" dirty="0"/>
              <a:t>Optional subtitle goes here and can go on multiple lines as needed for your presentation</a:t>
            </a:r>
          </a:p>
        </p:txBody>
      </p:sp>
      <p:pic>
        <p:nvPicPr>
          <p:cNvPr id="21" name="Picture 20"/>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3653913" y="6051593"/>
            <a:ext cx="1500696" cy="679419"/>
          </a:xfrm>
          <a:prstGeom prst="rect">
            <a:avLst/>
          </a:prstGeom>
        </p:spPr>
      </p:pic>
      <p:pic>
        <p:nvPicPr>
          <p:cNvPr id="11" name="Picture 10"/>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319551364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Cover-Page-With_Image">
    <p:bg>
      <p:bgPr>
        <a:solidFill>
          <a:schemeClr val="bg1"/>
        </a:solidFill>
        <a:effectLst/>
      </p:bgPr>
    </p:bg>
    <p:spTree>
      <p:nvGrpSpPr>
        <p:cNvPr id="1" name=""/>
        <p:cNvGrpSpPr/>
        <p:nvPr/>
      </p:nvGrpSpPr>
      <p:grpSpPr>
        <a:xfrm>
          <a:off x="0" y="0"/>
          <a:ext cx="0" cy="0"/>
          <a:chOff x="0" y="0"/>
          <a:chExt cx="0" cy="0"/>
        </a:xfrm>
      </p:grpSpPr>
      <p:sp>
        <p:nvSpPr>
          <p:cNvPr id="29" name="Picture Placeholder 28"/>
          <p:cNvSpPr>
            <a:spLocks noGrp="1"/>
          </p:cNvSpPr>
          <p:nvPr>
            <p:ph type="pic" sz="quarter" idx="13"/>
          </p:nvPr>
        </p:nvSpPr>
        <p:spPr>
          <a:xfrm>
            <a:off x="4966942" y="0"/>
            <a:ext cx="4177058"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txBody>
          <a:bodyPr vert="horz" lIns="457200" tIns="457200" rIns="457200" anchor="t"/>
          <a:lstStyle>
            <a:lvl1pPr marL="0" indent="0" algn="r">
              <a:buNone/>
              <a:defRPr sz="1600" b="0" i="0">
                <a:latin typeface="Arial"/>
                <a:cs typeface="Arial"/>
              </a:defRPr>
            </a:lvl1pPr>
          </a:lstStyle>
          <a:p>
            <a:r>
              <a:rPr lang="en-US"/>
              <a:t>Click icon to add picture</a:t>
            </a:r>
            <a:endParaRPr lang="en-US" dirty="0"/>
          </a:p>
        </p:txBody>
      </p:sp>
      <p:sp>
        <p:nvSpPr>
          <p:cNvPr id="10" name="Text Placeholder 4"/>
          <p:cNvSpPr>
            <a:spLocks noGrp="1"/>
          </p:cNvSpPr>
          <p:nvPr>
            <p:ph type="body" sz="quarter" idx="11" hasCustomPrompt="1"/>
          </p:nvPr>
        </p:nvSpPr>
        <p:spPr>
          <a:xfrm>
            <a:off x="420162" y="511608"/>
            <a:ext cx="4155766" cy="1132417"/>
          </a:xfrm>
          <a:prstGeom prst="rect">
            <a:avLst/>
          </a:prstGeom>
        </p:spPr>
        <p:txBody>
          <a:bodyPr vert="horz" lIns="0" tIns="0" rIns="0" bIns="0"/>
          <a:lstStyle>
            <a:lvl1pPr marL="0" indent="0">
              <a:buNone/>
              <a:defRPr sz="2800" b="1" i="0">
                <a:solidFill>
                  <a:schemeClr val="tx1"/>
                </a:solidFill>
                <a:latin typeface="微软雅黑" panose="020B0503020204020204" pitchFamily="34" charset="-122"/>
                <a:ea typeface="微软雅黑" panose="020B0503020204020204" pitchFamily="34" charset="-122"/>
                <a:cs typeface="Arial"/>
              </a:defRPr>
            </a:lvl1pPr>
          </a:lstStyle>
          <a:p>
            <a:pPr lvl="0"/>
            <a:r>
              <a:rPr lang="en-US" dirty="0"/>
              <a:t>Main title can be long longer longest</a:t>
            </a:r>
          </a:p>
        </p:txBody>
      </p:sp>
      <p:sp>
        <p:nvSpPr>
          <p:cNvPr id="11" name="Text Placeholder 18"/>
          <p:cNvSpPr>
            <a:spLocks noGrp="1"/>
          </p:cNvSpPr>
          <p:nvPr>
            <p:ph type="body" sz="quarter" idx="12" hasCustomPrompt="1"/>
          </p:nvPr>
        </p:nvSpPr>
        <p:spPr>
          <a:xfrm>
            <a:off x="420163" y="2698112"/>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微软雅黑" panose="020B0503020204020204" pitchFamily="34" charset="-122"/>
                <a:ea typeface="微软雅黑" panose="020B0503020204020204" pitchFamily="34" charset="-122"/>
                <a:cs typeface="Arial"/>
              </a:defRPr>
            </a:lvl1pPr>
            <a:lvl2pPr marL="457200" indent="0">
              <a:buNone/>
              <a:defRPr sz="800" b="0" i="0">
                <a:latin typeface="Arial"/>
                <a:cs typeface="Arial"/>
              </a:defRPr>
            </a:lvl2pPr>
            <a:lvl3pPr marL="914400" indent="0">
              <a:buNone/>
              <a:defRPr sz="800" b="0" i="0">
                <a:latin typeface="Arial"/>
                <a:cs typeface="Arial"/>
              </a:defRPr>
            </a:lvl3pPr>
            <a:lvl4pPr marL="1371600" indent="0">
              <a:buNone/>
              <a:defRPr sz="800" b="0" i="0">
                <a:latin typeface="Arial"/>
                <a:cs typeface="Arial"/>
              </a:defRPr>
            </a:lvl4pPr>
            <a:lvl5pPr marL="1828800" indent="0">
              <a:buNone/>
              <a:defRPr sz="800" b="0" i="0">
                <a:latin typeface="Arial"/>
                <a:cs typeface="Arial"/>
              </a:defRPr>
            </a:lvl5pPr>
          </a:lstStyle>
          <a:p>
            <a:pPr lvl="0"/>
            <a:r>
              <a:rPr lang="en-US" dirty="0"/>
              <a:t>December 2016</a:t>
            </a:r>
          </a:p>
        </p:txBody>
      </p:sp>
      <p:sp>
        <p:nvSpPr>
          <p:cNvPr id="12" name="Title 19"/>
          <p:cNvSpPr>
            <a:spLocks noGrp="1"/>
          </p:cNvSpPr>
          <p:nvPr>
            <p:ph type="title" hasCustomPrompt="1"/>
          </p:nvPr>
        </p:nvSpPr>
        <p:spPr>
          <a:xfrm>
            <a:off x="420162" y="1821117"/>
            <a:ext cx="4155766" cy="876995"/>
          </a:xfrm>
          <a:prstGeom prst="rect">
            <a:avLst/>
          </a:prstGeom>
        </p:spPr>
        <p:txBody>
          <a:bodyPr vert="horz" lIns="0" tIns="0" rIns="0" bIns="0"/>
          <a:lstStyle>
            <a:lvl1pPr algn="l">
              <a:defRPr sz="1400" b="0" i="0" cap="none" baseline="0">
                <a:solidFill>
                  <a:schemeClr val="tx1">
                    <a:lumMod val="65000"/>
                    <a:lumOff val="35000"/>
                  </a:schemeClr>
                </a:solidFill>
                <a:latin typeface="微软雅黑" panose="020B0503020204020204" pitchFamily="34" charset="-122"/>
                <a:ea typeface="微软雅黑" panose="020B0503020204020204" pitchFamily="34" charset="-122"/>
                <a:cs typeface="Arial"/>
              </a:defRPr>
            </a:lvl1pPr>
          </a:lstStyle>
          <a:p>
            <a:r>
              <a:rPr lang="en-US" dirty="0"/>
              <a:t>Optional subtitle goes here and can go on multiple lines as needed for your presentation</a:t>
            </a:r>
          </a:p>
        </p:txBody>
      </p:sp>
      <p:pic>
        <p:nvPicPr>
          <p:cNvPr id="15" name="Picture 14"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3653913" y="6056968"/>
            <a:ext cx="1505379" cy="679419"/>
          </a:xfrm>
          <a:prstGeom prst="rect">
            <a:avLst/>
          </a:prstGeom>
        </p:spPr>
      </p:pic>
      <p:pic>
        <p:nvPicPr>
          <p:cNvPr id="16" name="Picture 15"/>
          <p:cNvPicPr>
            <a:picLocks noChangeAspect="1"/>
          </p:cNvPicPr>
          <p:nvPr userDrawn="1"/>
        </p:nvPicPr>
        <p:blipFill>
          <a:blip r:embed="rId3" cstate="screen">
            <a:extLst>
              <a:ext uri="{28A0092B-C50C-407E-A947-70E740481C1C}">
                <a14:useLocalDpi xmlns="" xmlns:a14="http://schemas.microsoft.com/office/drawing/2010/main"/>
              </a:ext>
            </a:extLst>
          </a:blip>
          <a:stretch>
            <a:fillRect/>
          </a:stretch>
        </p:blipFill>
        <p:spPr>
          <a:xfrm>
            <a:off x="176851" y="6003293"/>
            <a:ext cx="1735195" cy="817197"/>
          </a:xfrm>
          <a:prstGeom prst="rect">
            <a:avLst/>
          </a:prstGeom>
        </p:spPr>
      </p:pic>
    </p:spTree>
    <p:extLst>
      <p:ext uri="{BB962C8B-B14F-4D97-AF65-F5344CB8AC3E}">
        <p14:creationId xmlns="" xmlns:p14="http://schemas.microsoft.com/office/powerpoint/2010/main" val="110428670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1" y="6394452"/>
            <a:ext cx="5172075" cy="231775"/>
          </a:xfrm>
          <a:prstGeom prst="rect">
            <a:avLst/>
          </a:prstGeom>
        </p:spPr>
        <p:txBody>
          <a:bodyPr/>
          <a:lstStyle>
            <a:lvl1pPr>
              <a:defRPr/>
            </a:lvl1pPr>
          </a:lstStyle>
          <a:p>
            <a:pPr>
              <a:defRPr/>
            </a:pPr>
            <a:endParaRPr lang="en-US" altLang="zh-CN">
              <a:solidFill>
                <a:srgbClr val="000000"/>
              </a:solidFill>
            </a:endParaRPr>
          </a:p>
        </p:txBody>
      </p:sp>
      <p:sp>
        <p:nvSpPr>
          <p:cNvPr id="3" name="Rectangle 6"/>
          <p:cNvSpPr>
            <a:spLocks noGrp="1" noChangeArrowheads="1"/>
          </p:cNvSpPr>
          <p:nvPr>
            <p:ph type="sldNum" sz="quarter" idx="11"/>
          </p:nvPr>
        </p:nvSpPr>
        <p:spPr>
          <a:xfrm>
            <a:off x="8424863" y="6394452"/>
            <a:ext cx="457200" cy="231775"/>
          </a:xfrm>
          <a:prstGeom prst="rect">
            <a:avLst/>
          </a:prstGeom>
        </p:spPr>
        <p:txBody>
          <a:bodyPr/>
          <a:lstStyle>
            <a:lvl1pPr>
              <a:defRPr/>
            </a:lvl1pPr>
          </a:lstStyle>
          <a:p>
            <a:pPr>
              <a:defRPr/>
            </a:pPr>
            <a:fld id="{FF0AADDC-FED4-4974-8C99-199DBD955BD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 xmlns:p14="http://schemas.microsoft.com/office/powerpoint/2010/main" val="332676993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ext Box 24"/>
          <p:cNvSpPr txBox="1">
            <a:spLocks noChangeArrowheads="1"/>
          </p:cNvSpPr>
          <p:nvPr/>
        </p:nvSpPr>
        <p:spPr bwMode="auto">
          <a:xfrm>
            <a:off x="336551" y="1530350"/>
            <a:ext cx="77644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buClr>
                <a:srgbClr val="1AC604"/>
              </a:buClr>
              <a:buFontTx/>
              <a:buChar char="•"/>
              <a:defRPr/>
            </a:pPr>
            <a:endParaRPr lang="en-GB" altLang="zh-CN">
              <a:solidFill>
                <a:srgbClr val="000000"/>
              </a:solidFill>
              <a:cs typeface="Arial" panose="020B0604020202020204" pitchFamily="34" charset="0"/>
            </a:endParaRPr>
          </a:p>
        </p:txBody>
      </p:sp>
    </p:spTree>
    <p:extLst>
      <p:ext uri="{BB962C8B-B14F-4D97-AF65-F5344CB8AC3E}">
        <p14:creationId xmlns="" xmlns:p14="http://schemas.microsoft.com/office/powerpoint/2010/main" val="220013909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_Custom Layout">
    <p:bg>
      <p:bgPr>
        <a:solidFill>
          <a:srgbClr val="434544"/>
        </a:solidFill>
        <a:effectLst/>
      </p:bgPr>
    </p:bg>
    <p:spTree>
      <p:nvGrpSpPr>
        <p:cNvPr id="1" name=""/>
        <p:cNvGrpSpPr/>
        <p:nvPr/>
      </p:nvGrpSpPr>
      <p:grpSpPr>
        <a:xfrm>
          <a:off x="0" y="0"/>
          <a:ext cx="0" cy="0"/>
          <a:chOff x="0" y="0"/>
          <a:chExt cx="0" cy="0"/>
        </a:xfrm>
      </p:grpSpPr>
      <p:sp>
        <p:nvSpPr>
          <p:cNvPr id="3" name="TextBox 7"/>
          <p:cNvSpPr txBox="1">
            <a:spLocks noChangeArrowheads="1"/>
          </p:cNvSpPr>
          <p:nvPr userDrawn="1"/>
        </p:nvSpPr>
        <p:spPr bwMode="auto">
          <a:xfrm>
            <a:off x="4270375" y="4094165"/>
            <a:ext cx="603250"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3200">
                <a:solidFill>
                  <a:srgbClr val="FF8001"/>
                </a:solidFill>
                <a:latin typeface="Arial Black" panose="020B0A04020102020204" pitchFamily="34" charset="0"/>
                <a:ea typeface="SimSun" panose="02010600030101010101" pitchFamily="2" charset="-122"/>
              </a:rPr>
              <a:t>—</a:t>
            </a:r>
          </a:p>
        </p:txBody>
      </p:sp>
      <p:pic>
        <p:nvPicPr>
          <p:cNvPr id="4" name="Picture 8"/>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236538" y="6235702"/>
            <a:ext cx="25701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78000" y="2524880"/>
            <a:ext cx="5594350" cy="1569660"/>
          </a:xfrm>
          <a:prstGeom prst="rect">
            <a:avLst/>
          </a:prstGeom>
        </p:spPr>
        <p:txBody>
          <a:bodyPr/>
          <a:lstStyle>
            <a:lvl1pPr algn="l">
              <a:defRPr sz="2400">
                <a:solidFill>
                  <a:schemeClr val="bg1"/>
                </a:solidFill>
                <a:latin typeface="Arial"/>
                <a:cs typeface="Arial"/>
              </a:defRPr>
            </a:lvl1pPr>
          </a:lstStyle>
          <a:p>
            <a:r>
              <a:rPr lang="en-US" dirty="0"/>
              <a:t>Click to edit Master title style</a:t>
            </a:r>
          </a:p>
        </p:txBody>
      </p:sp>
    </p:spTree>
    <p:extLst>
      <p:ext uri="{BB962C8B-B14F-4D97-AF65-F5344CB8AC3E}">
        <p14:creationId xmlns="" xmlns:p14="http://schemas.microsoft.com/office/powerpoint/2010/main" val="242214057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xfrm>
            <a:off x="3124201" y="6394452"/>
            <a:ext cx="5172075" cy="231775"/>
          </a:xfrm>
          <a:prstGeom prst="rect">
            <a:avLst/>
          </a:prstGeom>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sldNum" sz="quarter" idx="11"/>
          </p:nvPr>
        </p:nvSpPr>
        <p:spPr>
          <a:xfrm>
            <a:off x="8424863" y="6394452"/>
            <a:ext cx="457200" cy="231775"/>
          </a:xfrm>
          <a:prstGeom prst="rect">
            <a:avLst/>
          </a:prstGeom>
          <a:ln/>
        </p:spPr>
        <p:txBody>
          <a:bodyPr/>
          <a:lstStyle>
            <a:lvl1pPr>
              <a:defRPr/>
            </a:lvl1pPr>
          </a:lstStyle>
          <a:p>
            <a:pPr>
              <a:defRPr/>
            </a:pPr>
            <a:fld id="{9D235A6F-EEAA-41A0-891C-A3259CA2162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 xmlns:p14="http://schemas.microsoft.com/office/powerpoint/2010/main" val="31580474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zh-CN" altLang="en-US">
              <a:solidFill>
                <a:srgbClr val="000000"/>
              </a:solidFill>
              <a:ea typeface="宋体" panose="02010600030101010101" pitchFamily="2" charset="-122"/>
            </a:endParaRPr>
          </a:p>
        </p:txBody>
      </p:sp>
      <p:pic>
        <p:nvPicPr>
          <p:cNvPr id="5" name="Picture 10" descr="technology_leader1"/>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81001" y="374652"/>
            <a:ext cx="8369300" cy="290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492500" y="6184900"/>
            <a:ext cx="5449888"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ltLang="zh-CN"/>
              <a:t>Click to edit Master title style</a:t>
            </a:r>
          </a:p>
        </p:txBody>
      </p:sp>
      <p:sp>
        <p:nvSpPr>
          <p:cNvPr id="38915" name="Rectangle 3"/>
          <p:cNvSpPr>
            <a:spLocks noGrp="1" noChangeArrowheads="1"/>
          </p:cNvSpPr>
          <p:nvPr>
            <p:ph type="subTitle" idx="1"/>
          </p:nvPr>
        </p:nvSpPr>
        <p:spPr>
          <a:xfrm>
            <a:off x="361950" y="4435477"/>
            <a:ext cx="8382000" cy="1279525"/>
          </a:xfrm>
        </p:spPr>
        <p:txBody>
          <a:bodyPr rIns="0"/>
          <a:lstStyle>
            <a:lvl1pPr marL="0" indent="0">
              <a:lnSpc>
                <a:spcPct val="90000"/>
              </a:lnSpc>
              <a:spcBef>
                <a:spcPct val="0"/>
              </a:spcBef>
              <a:buFontTx/>
              <a:buNone/>
              <a:defRPr sz="1800"/>
            </a:lvl1pPr>
          </a:lstStyle>
          <a:p>
            <a:r>
              <a:rPr lang="en-US" altLang="zh-CN"/>
              <a:t>Click to edit Master subtitle style</a:t>
            </a:r>
          </a:p>
        </p:txBody>
      </p:sp>
    </p:spTree>
    <p:extLst>
      <p:ext uri="{BB962C8B-B14F-4D97-AF65-F5344CB8AC3E}">
        <p14:creationId xmlns="" xmlns:p14="http://schemas.microsoft.com/office/powerpoint/2010/main" val="25868670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5"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676ED290-4ECD-4205-947B-527F2A6E7868}"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135499556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5"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DD219745-1FA1-4304-979A-D7BFDED8CAC4}"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407477784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917576"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6"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94E4E942-B884-42A4-AF51-D5308BF1E475}"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15563837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8"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80A3E47C-66CE-4CCC-BABD-3233329FD23B}"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3567450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0164" y="514644"/>
            <a:ext cx="8400235" cy="399311"/>
          </a:xfrm>
          <a:prstGeom prst="rect">
            <a:avLst/>
          </a:prstGeom>
        </p:spPr>
        <p:txBody>
          <a:bodyPr vert="horz" lIns="0" tIns="0" rIns="0" bIns="0"/>
          <a:lstStyle>
            <a:lvl1pPr algn="l">
              <a:defRPr sz="2800" b="1" i="0" cap="none">
                <a:solidFill>
                  <a:srgbClr val="6817FF"/>
                </a:solidFill>
                <a:latin typeface="微软雅黑" panose="020B0503020204020204" pitchFamily="34" charset="-122"/>
                <a:ea typeface="微软雅黑" panose="020B0503020204020204" pitchFamily="34" charset="-122"/>
                <a:cs typeface="Arial"/>
              </a:defRPr>
            </a:lvl1pPr>
          </a:lstStyle>
          <a:p>
            <a:r>
              <a:rPr lang="en-US" dirty="0"/>
              <a:t>Agenda, main take-away or heading goes here </a:t>
            </a:r>
            <a:r>
              <a:rPr lang="en-US" dirty="0" err="1"/>
              <a:t>lorem</a:t>
            </a:r>
            <a:r>
              <a:rPr lang="en-US" dirty="0"/>
              <a:t> </a:t>
            </a:r>
            <a:r>
              <a:rPr lang="en-US" dirty="0" err="1"/>
              <a:t>ipsum</a:t>
            </a:r>
            <a:r>
              <a:rPr lang="en-US" dirty="0"/>
              <a:t> dolor et </a:t>
            </a:r>
            <a:r>
              <a:rPr lang="en-US" dirty="0" err="1"/>
              <a:t>lorem</a:t>
            </a:r>
            <a:r>
              <a:rPr lang="en-US" dirty="0"/>
              <a:t> </a:t>
            </a:r>
            <a:r>
              <a:rPr lang="en-US" dirty="0" err="1"/>
              <a:t>ipsum</a:t>
            </a:r>
            <a:r>
              <a:rPr lang="en-US" dirty="0"/>
              <a:t> dolor et</a:t>
            </a:r>
          </a:p>
        </p:txBody>
      </p:sp>
      <p:sp>
        <p:nvSpPr>
          <p:cNvPr id="26" name="Text Placeholder 10"/>
          <p:cNvSpPr>
            <a:spLocks noGrp="1"/>
          </p:cNvSpPr>
          <p:nvPr>
            <p:ph type="body" sz="quarter" idx="11" hasCustomPrompt="1"/>
          </p:nvPr>
        </p:nvSpPr>
        <p:spPr>
          <a:xfrm>
            <a:off x="5423079" y="1850078"/>
            <a:ext cx="764102" cy="3075749"/>
          </a:xfrm>
          <a:prstGeom prst="rect">
            <a:avLst/>
          </a:prstGeom>
        </p:spPr>
        <p:txBody>
          <a:bodyPr vert="horz" lIns="0" tIns="0" rIns="0" bIns="0"/>
          <a:lstStyle>
            <a:lvl1pPr marL="0" indent="0" algn="r">
              <a:spcBef>
                <a:spcPts val="0"/>
              </a:spcBef>
              <a:spcAft>
                <a:spcPts val="1200"/>
              </a:spcAft>
              <a:buNone/>
              <a:defRPr sz="1500" b="0" i="0">
                <a:latin typeface="微软雅黑" panose="020B0503020204020204" pitchFamily="34" charset="-122"/>
                <a:ea typeface="微软雅黑" panose="020B0503020204020204" pitchFamily="34" charset="-122"/>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01</a:t>
            </a:r>
          </a:p>
          <a:p>
            <a:pPr lvl="0"/>
            <a:r>
              <a:rPr lang="en-US" dirty="0"/>
              <a:t>02</a:t>
            </a:r>
          </a:p>
          <a:p>
            <a:pPr lvl="0"/>
            <a:r>
              <a:rPr lang="en-US" dirty="0"/>
              <a:t>03</a:t>
            </a:r>
          </a:p>
          <a:p>
            <a:pPr lvl="0"/>
            <a:r>
              <a:rPr lang="en-US" dirty="0"/>
              <a:t>04</a:t>
            </a:r>
          </a:p>
          <a:p>
            <a:pPr lvl="0"/>
            <a:r>
              <a:rPr lang="en-US" dirty="0"/>
              <a:t>05</a:t>
            </a:r>
          </a:p>
          <a:p>
            <a:pPr lvl="0"/>
            <a:r>
              <a:rPr lang="en-US" dirty="0"/>
              <a:t>06</a:t>
            </a:r>
          </a:p>
        </p:txBody>
      </p:sp>
      <p:sp>
        <p:nvSpPr>
          <p:cNvPr id="27" name="Text Placeholder 10"/>
          <p:cNvSpPr>
            <a:spLocks noGrp="1"/>
          </p:cNvSpPr>
          <p:nvPr>
            <p:ph type="body" sz="quarter" idx="12" hasCustomPrompt="1"/>
          </p:nvPr>
        </p:nvSpPr>
        <p:spPr>
          <a:xfrm>
            <a:off x="420164" y="1839812"/>
            <a:ext cx="4272530" cy="3086012"/>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latin typeface="微软雅黑" panose="020B0503020204020204" pitchFamily="34" charset="-122"/>
                <a:ea typeface="微软雅黑" panose="020B0503020204020204" pitchFamily="34" charset="-122"/>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Could also be titled ‘Contents’</a:t>
            </a:r>
          </a:p>
          <a:p>
            <a:pPr lvl="0"/>
            <a:r>
              <a:rPr lang="en-US" dirty="0"/>
              <a:t>Second item on agenda</a:t>
            </a:r>
          </a:p>
          <a:p>
            <a:pPr lvl="0"/>
            <a:r>
              <a:rPr lang="en-US" dirty="0"/>
              <a:t>Third item</a:t>
            </a:r>
          </a:p>
          <a:p>
            <a:pPr lvl="0"/>
            <a:r>
              <a:rPr lang="en-US" dirty="0"/>
              <a:t>Fourth item</a:t>
            </a:r>
          </a:p>
          <a:p>
            <a:pPr lvl="0"/>
            <a:r>
              <a:rPr lang="en-US" dirty="0"/>
              <a:t>Fifth</a:t>
            </a:r>
          </a:p>
          <a:p>
            <a:pPr lvl="0"/>
            <a:r>
              <a:rPr lang="en-US" dirty="0"/>
              <a:t>Sixth and final item</a:t>
            </a:r>
          </a:p>
        </p:txBody>
      </p:sp>
      <p:sp>
        <p:nvSpPr>
          <p:cNvPr id="29"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微软雅黑" panose="020B0503020204020204" pitchFamily="34" charset="-122"/>
                <a:ea typeface="微软雅黑" panose="020B0503020204020204" pitchFamily="34" charset="-122"/>
              </a:rPr>
              <a:pPr algn="r"/>
              <a:t>‹#›</a:t>
            </a:fld>
            <a:endParaRPr lang="en-US" sz="900" dirty="0">
              <a:solidFill>
                <a:srgbClr val="444444"/>
              </a:solidFill>
              <a:latin typeface="微软雅黑" panose="020B0503020204020204" pitchFamily="34" charset="-122"/>
              <a:ea typeface="微软雅黑" panose="020B0503020204020204" pitchFamily="34" charset="-122"/>
            </a:endParaRPr>
          </a:p>
        </p:txBody>
      </p:sp>
      <p:sp>
        <p:nvSpPr>
          <p:cNvPr id="3"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微软雅黑" panose="020B0503020204020204" pitchFamily="34" charset="-122"/>
                <a:ea typeface="微软雅黑" panose="020B0503020204020204" pitchFamily="34" charset="-122"/>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2" name="Picture 11"/>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10" name="Picture 9"/>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101329667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4"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258CFF49-8657-430E-BB81-7D481888FD9F}"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87594844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3"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7DE04F42-67EA-49DC-8C3C-C035CAE45369}"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289932535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6"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4028B6AF-B77B-46F2-9BA2-505F3488FC7A}"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266396301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6"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A1AA61D6-986A-4D4E-83EC-5C3BEE5B5F53}"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2867721212"/>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5"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AA16AABE-4B13-4D58-A172-F4E58CA27BB5}"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358206374"/>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45250" y="506415"/>
            <a:ext cx="1841500" cy="5589587"/>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917576" y="506415"/>
            <a:ext cx="5375275" cy="558958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5"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2227B43D-64C4-483F-9D31-A171EF9A1250}"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3415898186"/>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40"/>
            <a:ext cx="8229600" cy="560228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3" name="Rectangle 11"/>
          <p:cNvSpPr>
            <a:spLocks noGrp="1" noChangeArrowheads="1"/>
          </p:cNvSpPr>
          <p:nvPr>
            <p:ph type="dt" sz="half" idx="10"/>
          </p:nvPr>
        </p:nvSpPr>
        <p:spPr>
          <a:xfrm>
            <a:off x="2082801" y="6524625"/>
            <a:ext cx="2130425" cy="457200"/>
          </a:xfrm>
          <a:prstGeom prst="rect">
            <a:avLst/>
          </a:prstGeom>
        </p:spPr>
        <p:txBody>
          <a:bodyPr/>
          <a:lstStyle>
            <a:lvl1pPr eaLnBrk="1" hangingPunct="1">
              <a:defRPr>
                <a:solidFill>
                  <a:srgbClr val="4B4B4B"/>
                </a:solidFill>
                <a:latin typeface="Arial" charset="0"/>
                <a:ea typeface="宋体" charset="-122"/>
                <a:cs typeface="+mn-cs"/>
              </a:defRPr>
            </a:lvl1pPr>
          </a:lstStyle>
          <a:p>
            <a:pPr defTabSz="914400" fontAlgn="base">
              <a:spcBef>
                <a:spcPct val="0"/>
              </a:spcBef>
              <a:spcAft>
                <a:spcPct val="0"/>
              </a:spcAft>
              <a:defRPr/>
            </a:pPr>
            <a:endParaRPr lang="en-US" altLang="en-US"/>
          </a:p>
        </p:txBody>
      </p:sp>
      <p:sp>
        <p:nvSpPr>
          <p:cNvPr id="4" name="Rectangle 13"/>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E447C383-F542-41F4-8FD1-05F5BCE2B526}"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109592901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3"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1A33A174-AD2D-46DA-9CFE-30B94EA8DB0A}"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104592439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pPr defTabSz="914400" eaLnBrk="0" fontAlgn="base" hangingPunct="0">
              <a:spcBef>
                <a:spcPct val="0"/>
              </a:spcBef>
              <a:spcAft>
                <a:spcPct val="0"/>
              </a:spcAft>
            </a:pPr>
            <a:endParaRPr lang="zh-CN" altLang="en-US">
              <a:solidFill>
                <a:srgbClr val="000000"/>
              </a:solidFill>
              <a:ea typeface="宋体" panose="02010600030101010101" pitchFamily="2" charset="-122"/>
            </a:endParaRPr>
          </a:p>
        </p:txBody>
      </p:sp>
      <p:pic>
        <p:nvPicPr>
          <p:cNvPr id="5" name="Picture 10" descr="technology_leader1"/>
          <p:cNvPicPr>
            <a:picLocks noChangeAspect="1" noChangeArrowheads="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381001" y="374652"/>
            <a:ext cx="8369300" cy="290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1"/>
          <p:cNvPicPr>
            <a:picLocks noChangeAspect="1"/>
          </p:cNvPicPr>
          <p:nvPr userDrawn="1"/>
        </p:nvPicPr>
        <p:blipFill>
          <a:blip r:embed="rId3">
            <a:extLst>
              <a:ext uri="{28A0092B-C50C-407E-A947-70E740481C1C}">
                <a14:useLocalDpi xmlns="" xmlns:a14="http://schemas.microsoft.com/office/drawing/2010/main" val="0"/>
              </a:ext>
            </a:extLst>
          </a:blip>
          <a:srcRect/>
          <a:stretch>
            <a:fillRect/>
          </a:stretch>
        </p:blipFill>
        <p:spPr bwMode="auto">
          <a:xfrm>
            <a:off x="3492500" y="6184900"/>
            <a:ext cx="5449888" cy="48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ltLang="zh-CN"/>
              <a:t>Click to edit Master title style</a:t>
            </a:r>
          </a:p>
        </p:txBody>
      </p:sp>
      <p:sp>
        <p:nvSpPr>
          <p:cNvPr id="38915" name="Rectangle 3"/>
          <p:cNvSpPr>
            <a:spLocks noGrp="1" noChangeArrowheads="1"/>
          </p:cNvSpPr>
          <p:nvPr>
            <p:ph type="subTitle" idx="1"/>
          </p:nvPr>
        </p:nvSpPr>
        <p:spPr>
          <a:xfrm>
            <a:off x="361950" y="4435477"/>
            <a:ext cx="8382000" cy="1279525"/>
          </a:xfrm>
        </p:spPr>
        <p:txBody>
          <a:bodyPr rIns="0"/>
          <a:lstStyle>
            <a:lvl1pPr marL="0" indent="0">
              <a:lnSpc>
                <a:spcPct val="90000"/>
              </a:lnSpc>
              <a:spcBef>
                <a:spcPct val="0"/>
              </a:spcBef>
              <a:buFontTx/>
              <a:buNone/>
              <a:defRPr sz="1800"/>
            </a:lvl1pPr>
          </a:lstStyle>
          <a:p>
            <a:r>
              <a:rPr lang="en-US" altLang="zh-CN"/>
              <a:t>Click to edit Master subtitle style</a:t>
            </a:r>
          </a:p>
        </p:txBody>
      </p:sp>
    </p:spTree>
    <p:extLst>
      <p:ext uri="{BB962C8B-B14F-4D97-AF65-F5344CB8AC3E}">
        <p14:creationId xmlns="" xmlns:p14="http://schemas.microsoft.com/office/powerpoint/2010/main" val="9923353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5"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B618992C-97F6-47BB-B084-B165F096A448}"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7432462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ntent_1-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514644"/>
            <a:ext cx="8390828" cy="399311"/>
          </a:xfrm>
          <a:prstGeom prst="rect">
            <a:avLst/>
          </a:prstGeom>
        </p:spPr>
        <p:txBody>
          <a:bodyPr vert="horz" lIns="0" tIns="0" rIns="0" bIns="0"/>
          <a:lstStyle>
            <a:lvl1pPr algn="l">
              <a:defRPr sz="2800" b="1" i="0" cap="none">
                <a:solidFill>
                  <a:srgbClr val="6817FF"/>
                </a:solidFill>
                <a:latin typeface="微软雅黑" panose="020B0503020204020204" pitchFamily="34" charset="-122"/>
                <a:ea typeface="微软雅黑" panose="020B0503020204020204" pitchFamily="34" charset="-122"/>
                <a:cs typeface="Arial"/>
              </a:defRPr>
            </a:lvl1pPr>
          </a:lstStyle>
          <a:p>
            <a:r>
              <a:rPr lang="en-US" dirty="0"/>
              <a:t>Main take-away or heading goes here</a:t>
            </a:r>
          </a:p>
        </p:txBody>
      </p:sp>
      <p:sp>
        <p:nvSpPr>
          <p:cNvPr id="23" name="Text Placeholder 10"/>
          <p:cNvSpPr>
            <a:spLocks noGrp="1"/>
          </p:cNvSpPr>
          <p:nvPr>
            <p:ph type="body" sz="quarter" idx="12" hasCustomPrompt="1"/>
          </p:nvPr>
        </p:nvSpPr>
        <p:spPr>
          <a:xfrm>
            <a:off x="429571" y="1357708"/>
            <a:ext cx="7739640" cy="2571809"/>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FF6600"/>
              </a:buClr>
              <a:buSzPct val="75000"/>
              <a:buFontTx/>
              <a:buNone/>
              <a:tabLst/>
              <a:defRPr sz="1500" baseline="0">
                <a:latin typeface="微软雅黑" panose="020B0503020204020204" pitchFamily="34" charset="-122"/>
                <a:ea typeface="微软雅黑" panose="020B0503020204020204" pitchFamily="34" charset="-122"/>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This section has a single column layout and is for text-only content. </a:t>
            </a:r>
            <a:r>
              <a:rPr lang="en-US" dirty="0" err="1"/>
              <a:t>Lorem</a:t>
            </a:r>
            <a:r>
              <a:rPr lang="en-US" dirty="0"/>
              <a:t> </a:t>
            </a:r>
            <a:r>
              <a:rPr lang="en-US" dirty="0" err="1"/>
              <a:t>ipsum</a:t>
            </a:r>
            <a:r>
              <a:rPr lang="en-US" dirty="0"/>
              <a:t> dolor sit </a:t>
            </a:r>
            <a:r>
              <a:rPr lang="en-US" dirty="0" err="1"/>
              <a:t>amet</a:t>
            </a:r>
            <a:r>
              <a:rPr lang="en-US" dirty="0"/>
              <a: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Make sure </a:t>
            </a:r>
            <a:r>
              <a:rPr lang="en-US" dirty="0" err="1"/>
              <a:t>weblinks</a:t>
            </a:r>
            <a:r>
              <a:rPr lang="en-US" dirty="0"/>
              <a:t> are displayed in purple and </a:t>
            </a:r>
            <a:r>
              <a:rPr lang="en-US" dirty="0" err="1"/>
              <a:t>uderlined</a:t>
            </a:r>
            <a:r>
              <a:rPr lang="en-US" dirty="0"/>
              <a:t>.</a:t>
            </a:r>
          </a:p>
        </p:txBody>
      </p:sp>
      <p:sp>
        <p:nvSpPr>
          <p:cNvPr id="8"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9"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3" name="Picture 1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10" name="Picture 9"/>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316859534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2"/>
            <a:ext cx="7772400" cy="1362075"/>
          </a:xfrm>
        </p:spPr>
        <p:txBody>
          <a:bodyPr anchor="t"/>
          <a:lstStyle>
            <a:lvl1pPr algn="l">
              <a:defRPr sz="4000" b="1" cap="all"/>
            </a:lvl1pPr>
          </a:lstStyle>
          <a:p>
            <a:r>
              <a:rPr lang="en-US" altLang="zh-CN"/>
              <a:t>Click to edit Master title style</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5"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89DC2280-1C78-4806-8EA1-B63D039E8219}"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181467913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内容占位符 2"/>
          <p:cNvSpPr>
            <a:spLocks noGrp="1"/>
          </p:cNvSpPr>
          <p:nvPr>
            <p:ph sz="half" idx="1"/>
          </p:nvPr>
        </p:nvSpPr>
        <p:spPr>
          <a:xfrm>
            <a:off x="917576"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内容占位符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6"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3FBEFBCE-6E67-4958-9936-1A0A491EE767}"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41582495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en-US" altLang="zh-CN"/>
              <a:t>Click to edit Master title style</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8"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205E2CAD-AF75-461F-A277-B46F7A3DE352}"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3749391151"/>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4"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4E285C5A-05DF-47D3-84F9-5C8FCB30945F}"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298116570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3"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87A6DFD3-FDC5-450F-946E-84EBD2FA373F}"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290195586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73050"/>
            <a:ext cx="3008313" cy="1162050"/>
          </a:xfrm>
        </p:spPr>
        <p:txBody>
          <a:bodyPr/>
          <a:lstStyle>
            <a:lvl1pPr algn="l">
              <a:defRPr sz="2000" b="1"/>
            </a:lvl1pPr>
          </a:lstStyle>
          <a:p>
            <a:r>
              <a:rPr lang="en-US" altLang="zh-CN"/>
              <a:t>Click to edit Master title style</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文本占位符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6"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D8AD938C-EFFB-4DAE-9497-88A52B4A73DA}"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52798621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en-US" altLang="zh-CN"/>
              <a:t>Click to edit Master title style</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a:t>Click icon to add picture</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6"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8686E247-ED7E-40ED-B2AE-205B243FA280}"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258103864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Click to edit Master title style</a:t>
            </a:r>
            <a:endParaRPr lang="zh-CN" altLang="en-US"/>
          </a:p>
        </p:txBody>
      </p:sp>
      <p:sp>
        <p:nvSpPr>
          <p:cNvPr id="3" name="竖排文字占位符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5"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199ACCD4-F28E-4D3F-98D2-127FDCA12FA6}"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62621813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45250" y="506415"/>
            <a:ext cx="1841500" cy="5589587"/>
          </a:xfrm>
        </p:spPr>
        <p:txBody>
          <a:bodyPr vert="eaVert"/>
          <a:lstStyle/>
          <a:p>
            <a:r>
              <a:rPr lang="en-US" altLang="zh-CN"/>
              <a:t>Click to edit Master title style</a:t>
            </a:r>
            <a:endParaRPr lang="zh-CN" altLang="en-US"/>
          </a:p>
        </p:txBody>
      </p:sp>
      <p:sp>
        <p:nvSpPr>
          <p:cNvPr id="3" name="竖排文字占位符 2"/>
          <p:cNvSpPr>
            <a:spLocks noGrp="1"/>
          </p:cNvSpPr>
          <p:nvPr>
            <p:ph type="body" orient="vert" idx="1"/>
          </p:nvPr>
        </p:nvSpPr>
        <p:spPr>
          <a:xfrm>
            <a:off x="917576" y="506415"/>
            <a:ext cx="5375275" cy="5589587"/>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5"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96D2A6E5-DC84-43D0-AAE2-57A104B18FD0}"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383630926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40"/>
            <a:ext cx="8229600" cy="5602287"/>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3" name="Rectangle 11"/>
          <p:cNvSpPr>
            <a:spLocks noGrp="1" noChangeArrowheads="1"/>
          </p:cNvSpPr>
          <p:nvPr>
            <p:ph type="dt" sz="half" idx="10"/>
          </p:nvPr>
        </p:nvSpPr>
        <p:spPr>
          <a:xfrm>
            <a:off x="2082801" y="6524625"/>
            <a:ext cx="2130425" cy="457200"/>
          </a:xfrm>
          <a:prstGeom prst="rect">
            <a:avLst/>
          </a:prstGeom>
        </p:spPr>
        <p:txBody>
          <a:bodyPr/>
          <a:lstStyle>
            <a:lvl1pPr eaLnBrk="1" hangingPunct="1">
              <a:defRPr>
                <a:solidFill>
                  <a:srgbClr val="4B4B4B"/>
                </a:solidFill>
                <a:latin typeface="Arial" charset="0"/>
                <a:ea typeface="宋体" charset="-122"/>
                <a:cs typeface="+mn-cs"/>
              </a:defRPr>
            </a:lvl1pPr>
          </a:lstStyle>
          <a:p>
            <a:pPr defTabSz="914400" fontAlgn="base">
              <a:spcBef>
                <a:spcPct val="0"/>
              </a:spcBef>
              <a:spcAft>
                <a:spcPct val="0"/>
              </a:spcAft>
              <a:defRPr/>
            </a:pPr>
            <a:endParaRPr lang="en-US" altLang="en-US"/>
          </a:p>
        </p:txBody>
      </p:sp>
      <p:sp>
        <p:nvSpPr>
          <p:cNvPr id="4" name="Rectangle 13"/>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9F5AFD49-70FF-4524-9C44-5AF24CF33AD6}"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362285935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ontent_2-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514644"/>
            <a:ext cx="8390828" cy="399311"/>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a:t>Main take-away or heading goes here</a:t>
            </a:r>
          </a:p>
        </p:txBody>
      </p:sp>
      <p:sp>
        <p:nvSpPr>
          <p:cNvPr id="23" name="Text Placeholder 10"/>
          <p:cNvSpPr>
            <a:spLocks noGrp="1"/>
          </p:cNvSpPr>
          <p:nvPr>
            <p:ph type="body" sz="quarter" idx="12" hasCustomPrompt="1"/>
          </p:nvPr>
        </p:nvSpPr>
        <p:spPr>
          <a:xfrm>
            <a:off x="429571" y="1357708"/>
            <a:ext cx="7739640" cy="2372893"/>
          </a:xfrm>
          <a:prstGeom prst="rect">
            <a:avLst/>
          </a:prstGeom>
        </p:spPr>
        <p:txBody>
          <a:bodyPr vert="horz" lIns="0" tIns="0" rIns="0" bIns="0" numCol="2"/>
          <a:lstStyle>
            <a:lvl1pPr marL="0" marR="0" indent="0" algn="l" defTabSz="457200" rtl="0" eaLnBrk="1" fontAlgn="auto" latinLnBrk="0" hangingPunct="1">
              <a:lnSpc>
                <a:spcPct val="100000"/>
              </a:lnSpc>
              <a:spcBef>
                <a:spcPts val="0"/>
              </a:spcBef>
              <a:spcAft>
                <a:spcPts val="600"/>
              </a:spcAft>
              <a:buClr>
                <a:srgbClr val="FF6600"/>
              </a:buClr>
              <a:buSzPct val="75000"/>
              <a:buFontTx/>
              <a:buNone/>
              <a:tabLst/>
              <a:defRPr sz="1500" b="0" i="0" baseline="0">
                <a:latin typeface="+mj-lt"/>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r>
              <a:rPr lang="en-US" dirty="0"/>
              <a:t>This section has a double column layout and is for text-only content. </a:t>
            </a:r>
            <a:r>
              <a:rPr lang="en-US" dirty="0" err="1"/>
              <a:t>Lorem</a:t>
            </a:r>
            <a:r>
              <a:rPr lang="en-US" dirty="0"/>
              <a:t> </a:t>
            </a:r>
            <a:r>
              <a:rPr lang="en-US" dirty="0" err="1"/>
              <a:t>ipsum</a:t>
            </a:r>
            <a:r>
              <a:rPr lang="en-US" dirty="0"/>
              <a:t> dolor sit </a:t>
            </a:r>
            <a:r>
              <a:rPr lang="en-US" dirty="0" err="1"/>
              <a:t>amet</a:t>
            </a:r>
            <a:r>
              <a:rPr lang="en-US" dirty="0"/>
              <a:t>. </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Make sure </a:t>
            </a:r>
            <a:r>
              <a:rPr lang="en-US" dirty="0" err="1"/>
              <a:t>weblinks</a:t>
            </a:r>
            <a:r>
              <a:rPr lang="en-US" dirty="0"/>
              <a:t> are </a:t>
            </a:r>
            <a:r>
              <a:rPr lang="en-US" u="sng" dirty="0">
                <a:solidFill>
                  <a:srgbClr val="6817FF"/>
                </a:solidFill>
              </a:rPr>
              <a:t>displayed in purple and underlined.</a:t>
            </a:r>
          </a:p>
          <a:p>
            <a:pPr lvl="0"/>
            <a:endParaRPr lang="en-US" dirty="0"/>
          </a:p>
          <a:p>
            <a:r>
              <a:rPr lang="en-US" dirty="0"/>
              <a:t>This section has a double column layout and is for text-only content. </a:t>
            </a:r>
            <a:r>
              <a:rPr lang="en-US" dirty="0" err="1"/>
              <a:t>Lorem</a:t>
            </a:r>
            <a:r>
              <a:rPr lang="en-US" dirty="0"/>
              <a:t> </a:t>
            </a:r>
            <a:r>
              <a:rPr lang="en-US" dirty="0" err="1"/>
              <a:t>ipsum</a:t>
            </a:r>
            <a:r>
              <a:rPr lang="en-US" dirty="0"/>
              <a:t> dolor sit </a:t>
            </a:r>
            <a:r>
              <a:rPr lang="en-US" dirty="0" err="1"/>
              <a:t>amet</a:t>
            </a:r>
            <a:r>
              <a:rPr lang="en-US" dirty="0"/>
              <a:t>. </a:t>
            </a:r>
            <a:r>
              <a:rPr lang="en-US" dirty="0" err="1"/>
              <a:t>Sed</a:t>
            </a:r>
            <a:r>
              <a:rPr lang="en-US" dirty="0"/>
              <a:t>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Make sure </a:t>
            </a:r>
            <a:r>
              <a:rPr lang="en-US" dirty="0" err="1"/>
              <a:t>weblinks</a:t>
            </a:r>
            <a:r>
              <a:rPr lang="en-US" dirty="0"/>
              <a:t> are </a:t>
            </a:r>
            <a:r>
              <a:rPr lang="en-US" u="sng" dirty="0">
                <a:solidFill>
                  <a:srgbClr val="6817FF"/>
                </a:solidFill>
              </a:rPr>
              <a:t>displayed in purple and underlined.</a:t>
            </a:r>
          </a:p>
          <a:p>
            <a:pPr lvl="0"/>
            <a:endParaRPr lang="en-US" dirty="0"/>
          </a:p>
        </p:txBody>
      </p:sp>
      <p:sp>
        <p:nvSpPr>
          <p:cNvPr id="12"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3"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1" name="Picture 10"/>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8" name="Picture 7"/>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385166299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7575" y="990600"/>
            <a:ext cx="7369175" cy="45704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ltLang="zh-CN"/>
              <a:t>Click to edit Master title style</a:t>
            </a:r>
            <a:endParaRPr lang="zh-CN" altLang="en-US"/>
          </a:p>
        </p:txBody>
      </p:sp>
      <p:sp>
        <p:nvSpPr>
          <p:cNvPr id="4" name="Rectangle 4"/>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zh-CN" altLang="zh-CN">
              <a:solidFill>
                <a:srgbClr val="000000"/>
              </a:solidFill>
              <a:ea typeface="宋体" panose="02010600030101010101" pitchFamily="2" charset="-122"/>
            </a:endParaRPr>
          </a:p>
        </p:txBody>
      </p:sp>
      <p:sp>
        <p:nvSpPr>
          <p:cNvPr id="5" name="Rectangle 5"/>
          <p:cNvSpPr>
            <a:spLocks noGrp="1" noChangeArrowheads="1"/>
          </p:cNvSpPr>
          <p:nvPr>
            <p:ph type="sldNum" sz="quarter" idx="11"/>
          </p:nvPr>
        </p:nvSpPr>
        <p:spPr>
          <a:xfrm>
            <a:off x="8424863" y="6394450"/>
            <a:ext cx="719137" cy="463550"/>
          </a:xfrm>
          <a:prstGeom prst="rect">
            <a:avLst/>
          </a:prstGeom>
        </p:spPr>
        <p:txBody>
          <a:bodyPr/>
          <a:lstStyle>
            <a:lvl1pPr eaLnBrk="1" hangingPunct="1">
              <a:defRPr/>
            </a:lvl1pPr>
          </a:lstStyle>
          <a:p>
            <a:pPr defTabSz="914400" fontAlgn="base">
              <a:spcBef>
                <a:spcPct val="0"/>
              </a:spcBef>
              <a:spcAft>
                <a:spcPct val="0"/>
              </a:spcAft>
              <a:defRPr/>
            </a:pPr>
            <a:fld id="{3B402691-FAED-4A3A-87DA-7EBB84009834}" type="slidenum">
              <a:rPr lang="en-US" altLang="zh-CN">
                <a:solidFill>
                  <a:srgbClr val="000000"/>
                </a:solidFill>
                <a:ea typeface="宋体" panose="02010600030101010101" pitchFamily="2" charset="-122"/>
              </a:rPr>
              <a:pPr defTabSz="914400" fontAlgn="base">
                <a:spcBef>
                  <a:spcPct val="0"/>
                </a:spcBef>
                <a:spcAft>
                  <a:spcPct val="0"/>
                </a:spcAft>
                <a:defRPr/>
              </a:pPr>
              <a:t>‹#›</a:t>
            </a:fld>
            <a:endParaRPr lang="en-US" altLang="zh-CN">
              <a:solidFill>
                <a:srgbClr val="000000"/>
              </a:solidFill>
              <a:ea typeface="宋体" panose="02010600030101010101" pitchFamily="2" charset="-122"/>
            </a:endParaRPr>
          </a:p>
        </p:txBody>
      </p:sp>
    </p:spTree>
    <p:extLst>
      <p:ext uri="{BB962C8B-B14F-4D97-AF65-F5344CB8AC3E}">
        <p14:creationId xmlns="" xmlns:p14="http://schemas.microsoft.com/office/powerpoint/2010/main" val="2403611468"/>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124201" y="6394452"/>
            <a:ext cx="5172075" cy="231775"/>
          </a:xfrm>
          <a:prstGeom prst="rect">
            <a:avLst/>
          </a:prstGeom>
        </p:spPr>
        <p:txBody>
          <a:bodyPr/>
          <a:lstStyle>
            <a:lvl1pPr eaLnBrk="1" hangingPunct="1">
              <a:defRPr/>
            </a:lvl1pPr>
          </a:lstStyle>
          <a:p>
            <a:pPr defTabSz="914400" fontAlgn="base">
              <a:spcBef>
                <a:spcPct val="0"/>
              </a:spcBef>
              <a:spcAft>
                <a:spcPct val="0"/>
              </a:spcAft>
              <a:defRPr/>
            </a:pPr>
            <a:endParaRPr lang="en-US" altLang="zh-CN">
              <a:solidFill>
                <a:srgbClr val="000000"/>
              </a:solidFill>
              <a:ea typeface="宋体" panose="02010600030101010101" pitchFamily="2" charset="-122"/>
            </a:endParaRPr>
          </a:p>
        </p:txBody>
      </p:sp>
      <p:sp>
        <p:nvSpPr>
          <p:cNvPr id="3" name="Rectangle 6"/>
          <p:cNvSpPr>
            <a:spLocks noGrp="1" noChangeArrowheads="1"/>
          </p:cNvSpPr>
          <p:nvPr>
            <p:ph type="sldNum" sz="quarter" idx="11"/>
          </p:nvPr>
        </p:nvSpPr>
        <p:spPr>
          <a:xfrm>
            <a:off x="8424863" y="6394452"/>
            <a:ext cx="457200" cy="231775"/>
          </a:xfrm>
          <a:prstGeom prst="rect">
            <a:avLst/>
          </a:prstGeom>
        </p:spPr>
        <p:txBody>
          <a:bodyPr/>
          <a:lstStyle>
            <a:lvl1pPr eaLnBrk="1" hangingPunct="1">
              <a:defRPr/>
            </a:lvl1pPr>
          </a:lstStyle>
          <a:p>
            <a:pPr defTabSz="914400" fontAlgn="base">
              <a:spcBef>
                <a:spcPct val="0"/>
              </a:spcBef>
              <a:spcAft>
                <a:spcPct val="0"/>
              </a:spcAft>
              <a:defRPr/>
            </a:pPr>
            <a:fld id="{B55C9AD7-4723-4E03-9238-2ABFC5CFFD6C}" type="slidenum">
              <a:rPr lang="en-US" altLang="en-US">
                <a:solidFill>
                  <a:srgbClr val="000000"/>
                </a:solidFill>
                <a:ea typeface="宋体" panose="02010600030101010101" pitchFamily="2" charset="-122"/>
              </a:rPr>
              <a:pPr defTabSz="914400" fontAlgn="base">
                <a:spcBef>
                  <a:spcPct val="0"/>
                </a:spcBef>
                <a:spcAft>
                  <a:spcPct val="0"/>
                </a:spcAft>
                <a:defRPr/>
              </a:pPr>
              <a:t>‹#›</a:t>
            </a:fld>
            <a:endParaRPr lang="en-US" altLang="en-US">
              <a:solidFill>
                <a:srgbClr val="000000"/>
              </a:solidFill>
              <a:ea typeface="宋体" panose="02010600030101010101" pitchFamily="2" charset="-122"/>
            </a:endParaRPr>
          </a:p>
        </p:txBody>
      </p:sp>
    </p:spTree>
    <p:extLst>
      <p:ext uri="{BB962C8B-B14F-4D97-AF65-F5344CB8AC3E}">
        <p14:creationId xmlns="" xmlns:p14="http://schemas.microsoft.com/office/powerpoint/2010/main" val="4282328819"/>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4_Content_1-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429570" y="514644"/>
            <a:ext cx="8390828" cy="399311"/>
          </a:xfrm>
          <a:prstGeom prst="rect">
            <a:avLst/>
          </a:prstGeom>
        </p:spPr>
        <p:txBody>
          <a:bodyPr vert="horz" lIns="0" tIns="0" rIns="0" bIns="0"/>
          <a:lstStyle>
            <a:lvl1pPr algn="l">
              <a:defRPr sz="2800" b="1" i="0" cap="none">
                <a:solidFill>
                  <a:schemeClr val="bg2"/>
                </a:solidFill>
                <a:latin typeface="微软雅黑" panose="020B0503020204020204" pitchFamily="34" charset="-122"/>
                <a:ea typeface="微软雅黑" panose="020B0503020204020204" pitchFamily="34" charset="-122"/>
                <a:cs typeface="Segoe UI" panose="020B0502040204020203" pitchFamily="34" charset="0"/>
              </a:defRPr>
            </a:lvl1pPr>
          </a:lstStyle>
          <a:p>
            <a:r>
              <a:rPr lang="en-US" dirty="0"/>
              <a:t>Main take-away or heading goes here</a:t>
            </a:r>
          </a:p>
        </p:txBody>
      </p:sp>
      <p:sp>
        <p:nvSpPr>
          <p:cNvPr id="23" name="Text Placeholder 10"/>
          <p:cNvSpPr>
            <a:spLocks noGrp="1"/>
          </p:cNvSpPr>
          <p:nvPr>
            <p:ph type="body" sz="quarter" idx="12" hasCustomPrompt="1"/>
          </p:nvPr>
        </p:nvSpPr>
        <p:spPr>
          <a:xfrm>
            <a:off x="429571" y="1357708"/>
            <a:ext cx="7739640" cy="2571809"/>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FF6600"/>
              </a:buClr>
              <a:buSzPct val="75000"/>
              <a:buFontTx/>
              <a:buNone/>
              <a:tabLst/>
              <a:defRPr sz="1600" baseline="0">
                <a:latin typeface="Segoe UI Light" panose="020B0502040204020203" pitchFamily="34" charset="0"/>
                <a:ea typeface="微软雅黑" panose="020B0503020204020204" pitchFamily="34" charset="-122"/>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This section has a single column layout and is for text-only content. </a:t>
            </a:r>
            <a:r>
              <a:rPr lang="en-US" dirty="0" err="1"/>
              <a:t>Lorem</a:t>
            </a:r>
            <a:r>
              <a:rPr lang="en-US" dirty="0"/>
              <a:t> </a:t>
            </a:r>
            <a:r>
              <a:rPr lang="en-US" dirty="0" err="1"/>
              <a:t>ipsum</a:t>
            </a:r>
            <a:r>
              <a:rPr lang="en-US" dirty="0"/>
              <a:t> dolor sit </a:t>
            </a:r>
            <a:r>
              <a:rPr lang="en-US" dirty="0" err="1"/>
              <a:t>amet</a:t>
            </a:r>
            <a:r>
              <a:rPr lang="en-US" dirty="0"/>
              <a: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Make sure </a:t>
            </a:r>
            <a:r>
              <a:rPr lang="en-US" dirty="0" err="1"/>
              <a:t>weblinks</a:t>
            </a:r>
            <a:r>
              <a:rPr lang="en-US" dirty="0"/>
              <a:t> are displayed in purple and </a:t>
            </a:r>
            <a:r>
              <a:rPr lang="en-US" dirty="0" err="1"/>
              <a:t>uderlined</a:t>
            </a:r>
            <a:r>
              <a:rPr lang="en-US" dirty="0"/>
              <a:t>.</a:t>
            </a:r>
          </a:p>
        </p:txBody>
      </p:sp>
      <p:sp>
        <p:nvSpPr>
          <p:cNvPr id="8"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9"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7" name="Picture 9"/>
          <p:cNvPicPr>
            <a:picLocks noChangeAspect="1"/>
          </p:cNvPicPr>
          <p:nvPr userDrawn="1"/>
        </p:nvPicPr>
        <p:blipFill>
          <a:blip r:embed="rId2"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143093104"/>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4_Agenda">
    <p:spTree>
      <p:nvGrpSpPr>
        <p:cNvPr id="1" name=""/>
        <p:cNvGrpSpPr/>
        <p:nvPr/>
      </p:nvGrpSpPr>
      <p:grpSpPr>
        <a:xfrm>
          <a:off x="0" y="0"/>
          <a:ext cx="0" cy="0"/>
          <a:chOff x="0" y="0"/>
          <a:chExt cx="0" cy="0"/>
        </a:xfrm>
      </p:grpSpPr>
      <p:sp>
        <p:nvSpPr>
          <p:cNvPr id="23" name="Title 19"/>
          <p:cNvSpPr>
            <a:spLocks noGrp="1"/>
          </p:cNvSpPr>
          <p:nvPr>
            <p:ph type="title" hasCustomPrompt="1"/>
          </p:nvPr>
        </p:nvSpPr>
        <p:spPr>
          <a:xfrm>
            <a:off x="420164" y="514644"/>
            <a:ext cx="8400235" cy="399311"/>
          </a:xfrm>
          <a:prstGeom prst="rect">
            <a:avLst/>
          </a:prstGeom>
        </p:spPr>
        <p:txBody>
          <a:bodyPr vert="horz" lIns="0" tIns="0" rIns="0" bIns="0"/>
          <a:lstStyle>
            <a:lvl1pPr algn="l">
              <a:defRPr sz="1800" b="1" i="0" cap="none">
                <a:solidFill>
                  <a:schemeClr val="tx1"/>
                </a:solidFill>
                <a:latin typeface="微软雅黑" panose="020B0503020204020204" pitchFamily="34" charset="-122"/>
                <a:ea typeface="微软雅黑" panose="020B0503020204020204" pitchFamily="34" charset="-122"/>
                <a:cs typeface="Arial"/>
              </a:defRPr>
            </a:lvl1pPr>
          </a:lstStyle>
          <a:p>
            <a:r>
              <a:rPr lang="en-US" dirty="0"/>
              <a:t>Agenda, main take-away or heading goes here </a:t>
            </a:r>
            <a:r>
              <a:rPr lang="en-US" dirty="0" err="1"/>
              <a:t>lorem</a:t>
            </a:r>
            <a:r>
              <a:rPr lang="en-US" dirty="0"/>
              <a:t> </a:t>
            </a:r>
            <a:r>
              <a:rPr lang="en-US" dirty="0" err="1"/>
              <a:t>ipsum</a:t>
            </a:r>
            <a:r>
              <a:rPr lang="en-US" dirty="0"/>
              <a:t> dolor et </a:t>
            </a:r>
            <a:r>
              <a:rPr lang="en-US" dirty="0" err="1"/>
              <a:t>lorem</a:t>
            </a:r>
            <a:r>
              <a:rPr lang="en-US" dirty="0"/>
              <a:t> </a:t>
            </a:r>
            <a:r>
              <a:rPr lang="en-US" dirty="0" err="1"/>
              <a:t>ipsum</a:t>
            </a:r>
            <a:r>
              <a:rPr lang="en-US" dirty="0"/>
              <a:t> dolor et</a:t>
            </a:r>
          </a:p>
        </p:txBody>
      </p:sp>
      <p:sp>
        <p:nvSpPr>
          <p:cNvPr id="26" name="Text Placeholder 10"/>
          <p:cNvSpPr>
            <a:spLocks noGrp="1"/>
          </p:cNvSpPr>
          <p:nvPr>
            <p:ph type="body" sz="quarter" idx="11" hasCustomPrompt="1"/>
          </p:nvPr>
        </p:nvSpPr>
        <p:spPr>
          <a:xfrm>
            <a:off x="5423079" y="1357709"/>
            <a:ext cx="764102" cy="3075749"/>
          </a:xfrm>
          <a:prstGeom prst="rect">
            <a:avLst/>
          </a:prstGeom>
        </p:spPr>
        <p:txBody>
          <a:bodyPr vert="horz" lIns="0" tIns="0" rIns="0" bIns="0"/>
          <a:lstStyle>
            <a:lvl1pPr marL="0" indent="0" algn="r">
              <a:spcBef>
                <a:spcPts val="0"/>
              </a:spcBef>
              <a:spcAft>
                <a:spcPts val="1200"/>
              </a:spcAft>
              <a:buNone/>
              <a:defRPr sz="1500" b="0" i="0">
                <a:latin typeface="微软雅黑" panose="020B0503020204020204" pitchFamily="34" charset="-122"/>
                <a:ea typeface="微软雅黑" panose="020B0503020204020204" pitchFamily="34" charset="-122"/>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01</a:t>
            </a:r>
          </a:p>
          <a:p>
            <a:pPr lvl="0"/>
            <a:r>
              <a:rPr lang="en-US" dirty="0"/>
              <a:t>02</a:t>
            </a:r>
          </a:p>
          <a:p>
            <a:pPr lvl="0"/>
            <a:r>
              <a:rPr lang="en-US" dirty="0"/>
              <a:t>03</a:t>
            </a:r>
          </a:p>
          <a:p>
            <a:pPr lvl="0"/>
            <a:r>
              <a:rPr lang="en-US" dirty="0"/>
              <a:t>04</a:t>
            </a:r>
          </a:p>
          <a:p>
            <a:pPr lvl="0"/>
            <a:r>
              <a:rPr lang="en-US" dirty="0"/>
              <a:t>05</a:t>
            </a:r>
          </a:p>
          <a:p>
            <a:pPr lvl="0"/>
            <a:r>
              <a:rPr lang="en-US" dirty="0"/>
              <a:t>06</a:t>
            </a:r>
          </a:p>
        </p:txBody>
      </p:sp>
      <p:sp>
        <p:nvSpPr>
          <p:cNvPr id="27" name="Text Placeholder 10"/>
          <p:cNvSpPr>
            <a:spLocks noGrp="1"/>
          </p:cNvSpPr>
          <p:nvPr>
            <p:ph type="body" sz="quarter" idx="12" hasCustomPrompt="1"/>
          </p:nvPr>
        </p:nvSpPr>
        <p:spPr>
          <a:xfrm>
            <a:off x="420164" y="1347443"/>
            <a:ext cx="4272530" cy="3086012"/>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1200"/>
              </a:spcAft>
              <a:buClr>
                <a:srgbClr val="FF6600"/>
              </a:buClr>
              <a:buSzPct val="75000"/>
              <a:buFontTx/>
              <a:buNone/>
              <a:tabLst/>
              <a:defRPr sz="1500" b="0" i="0" baseline="0">
                <a:latin typeface="微软雅黑" panose="020B0503020204020204" pitchFamily="34" charset="-122"/>
                <a:ea typeface="微软雅黑" panose="020B0503020204020204" pitchFamily="34" charset="-122"/>
                <a:cs typeface="Arial"/>
              </a:defRPr>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Could also be titled ‘Contents’</a:t>
            </a:r>
          </a:p>
          <a:p>
            <a:pPr lvl="0"/>
            <a:r>
              <a:rPr lang="en-US" dirty="0"/>
              <a:t>Second item on agenda</a:t>
            </a:r>
          </a:p>
          <a:p>
            <a:pPr lvl="0"/>
            <a:r>
              <a:rPr lang="en-US" dirty="0"/>
              <a:t>Third item</a:t>
            </a:r>
          </a:p>
          <a:p>
            <a:pPr lvl="0"/>
            <a:r>
              <a:rPr lang="en-US" dirty="0"/>
              <a:t>Fourth item</a:t>
            </a:r>
          </a:p>
          <a:p>
            <a:pPr lvl="0"/>
            <a:r>
              <a:rPr lang="en-US" dirty="0"/>
              <a:t>Fifth</a:t>
            </a:r>
          </a:p>
          <a:p>
            <a:pPr lvl="0"/>
            <a:r>
              <a:rPr lang="en-US" dirty="0"/>
              <a:t>Sixth and final item</a:t>
            </a:r>
          </a:p>
        </p:txBody>
      </p:sp>
      <p:sp>
        <p:nvSpPr>
          <p:cNvPr id="29"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rPr>
              <a:pPr algn="r"/>
              <a:t>‹#›</a:t>
            </a:fld>
            <a:endParaRPr lang="en-US" sz="900" dirty="0">
              <a:solidFill>
                <a:srgbClr val="444444"/>
              </a:solidFill>
            </a:endParaRPr>
          </a:p>
        </p:txBody>
      </p:sp>
      <p:sp>
        <p:nvSpPr>
          <p:cNvPr id="3"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9" name="Picture 8" descr="crv_logo_rgb_pos.png"/>
          <p:cNvPicPr>
            <a:picLocks noChangeAspect="1"/>
          </p:cNvPicPr>
          <p:nvPr userDrawn="1"/>
        </p:nvPicPr>
        <p:blipFill>
          <a:blip r:embed="rId2"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pic>
        <p:nvPicPr>
          <p:cNvPr id="10" name="Picture 9"/>
          <p:cNvPicPr>
            <a:picLocks noChangeAspect="1"/>
          </p:cNvPicPr>
          <p:nvPr userDrawn="1"/>
        </p:nvPicPr>
        <p:blipFill>
          <a:blip r:embed="rId3" cstate="print">
            <a:extLst>
              <a:ext uri="{28A0092B-C50C-407E-A947-70E740481C1C}">
                <a14:useLocalDpi xmlns="" xmlns:a14="http://schemas.microsoft.com/office/drawing/2010/main"/>
              </a:ext>
            </a:extLst>
          </a:blip>
          <a:stretch>
            <a:fillRect/>
          </a:stretch>
        </p:blipFill>
        <p:spPr>
          <a:xfrm>
            <a:off x="176851" y="6003292"/>
            <a:ext cx="1735195" cy="817197"/>
          </a:xfrm>
          <a:prstGeom prst="rect">
            <a:avLst/>
          </a:prstGeom>
        </p:spPr>
      </p:pic>
    </p:spTree>
    <p:extLst>
      <p:ext uri="{BB962C8B-B14F-4D97-AF65-F5344CB8AC3E}">
        <p14:creationId xmlns="" xmlns:p14="http://schemas.microsoft.com/office/powerpoint/2010/main" val="196606513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ver">
    <p:bg>
      <p:bgPr>
        <a:solidFill>
          <a:srgbClr val="000000"/>
        </a:solidFill>
        <a:effectLst/>
      </p:bgPr>
    </p:bg>
    <p:spTree>
      <p:nvGrpSpPr>
        <p:cNvPr id="1" name=""/>
        <p:cNvGrpSpPr/>
        <p:nvPr/>
      </p:nvGrpSpPr>
      <p:grpSpPr>
        <a:xfrm>
          <a:off x="0" y="0"/>
          <a:ext cx="0" cy="0"/>
          <a:chOff x="0" y="0"/>
          <a:chExt cx="0" cy="0"/>
        </a:xfrm>
      </p:grpSpPr>
      <p:sp>
        <p:nvSpPr>
          <p:cNvPr id="8" name="Title 19"/>
          <p:cNvSpPr>
            <a:spLocks noGrp="1"/>
          </p:cNvSpPr>
          <p:nvPr>
            <p:ph type="title" hasCustomPrompt="1"/>
          </p:nvPr>
        </p:nvSpPr>
        <p:spPr>
          <a:xfrm>
            <a:off x="1210740" y="878967"/>
            <a:ext cx="4775203" cy="1524000"/>
          </a:xfrm>
          <a:prstGeom prst="rect">
            <a:avLst/>
          </a:prstGeom>
        </p:spPr>
        <p:txBody>
          <a:bodyPr vert="horz" lIns="121856" tIns="60928" rIns="121856" bIns="60928"/>
          <a:lstStyle>
            <a:lvl1pPr algn="l">
              <a:defRPr sz="3700" cap="all">
                <a:solidFill>
                  <a:schemeClr val="bg1"/>
                </a:solidFill>
                <a:latin typeface="Arial Black"/>
                <a:cs typeface="Arial Black"/>
              </a:defRPr>
            </a:lvl1pPr>
          </a:lstStyle>
          <a:p>
            <a:r>
              <a:rPr lang="en-US" dirty="0" smtClean="0"/>
              <a:t>Click to edit Master title style</a:t>
            </a:r>
            <a:br>
              <a:rPr lang="en-US" dirty="0" smtClean="0"/>
            </a:br>
            <a:endParaRPr lang="en-US" dirty="0"/>
          </a:p>
        </p:txBody>
      </p:sp>
      <p:sp>
        <p:nvSpPr>
          <p:cNvPr id="9" name="Content Placeholder 2"/>
          <p:cNvSpPr>
            <a:spLocks noGrp="1"/>
          </p:cNvSpPr>
          <p:nvPr>
            <p:ph idx="1"/>
          </p:nvPr>
        </p:nvSpPr>
        <p:spPr>
          <a:xfrm>
            <a:off x="1210740" y="1394876"/>
            <a:ext cx="4775203" cy="1657912"/>
          </a:xfrm>
          <a:prstGeom prst="rect">
            <a:avLst/>
          </a:prstGeom>
        </p:spPr>
        <p:txBody>
          <a:bodyPr lIns="121856" tIns="60928" rIns="121856" bIns="60928"/>
          <a:lstStyle>
            <a:lvl1pPr marL="0" indent="0">
              <a:spcBef>
                <a:spcPts val="0"/>
              </a:spcBef>
              <a:buClr>
                <a:srgbClr val="FF6600"/>
              </a:buClr>
              <a:buSzPct val="75000"/>
              <a:buFont typeface="Lucida Grande"/>
              <a:buNone/>
              <a:defRPr sz="3700" b="0" i="0" cap="all">
                <a:solidFill>
                  <a:srgbClr val="959595"/>
                </a:solidFill>
                <a:latin typeface="Arial Black"/>
                <a:cs typeface="Arial"/>
              </a:defRPr>
            </a:lvl1pPr>
            <a:lvl2pPr marL="609291" indent="0">
              <a:buClr>
                <a:srgbClr val="FF6600"/>
              </a:buClr>
              <a:buSzPct val="75000"/>
              <a:buFont typeface="Arial"/>
              <a:buNone/>
              <a:defRPr sz="3700" b="0" i="0" cap="all">
                <a:solidFill>
                  <a:srgbClr val="959595"/>
                </a:solidFill>
                <a:latin typeface="Arial Black"/>
                <a:cs typeface="Arial"/>
              </a:defRPr>
            </a:lvl2pPr>
            <a:lvl3pPr marL="1218581" indent="0">
              <a:buClr>
                <a:srgbClr val="FF6600"/>
              </a:buClr>
              <a:buSzPct val="75000"/>
              <a:buFont typeface="Courier New"/>
              <a:buNone/>
              <a:defRPr sz="3700" b="0" i="0" cap="all">
                <a:solidFill>
                  <a:srgbClr val="FFFFFF"/>
                </a:solidFill>
                <a:latin typeface="Arial Black"/>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0" name="Content Placeholder 2"/>
          <p:cNvSpPr>
            <a:spLocks noGrp="1"/>
          </p:cNvSpPr>
          <p:nvPr>
            <p:ph idx="10"/>
          </p:nvPr>
        </p:nvSpPr>
        <p:spPr>
          <a:xfrm>
            <a:off x="1210730" y="2705030"/>
            <a:ext cx="3012020" cy="1126703"/>
          </a:xfrm>
          <a:prstGeom prst="rect">
            <a:avLst/>
          </a:prstGeom>
        </p:spPr>
        <p:txBody>
          <a:bodyPr lIns="121856" tIns="60928" rIns="121856" bIns="60928"/>
          <a:lstStyle>
            <a:lvl1pPr marL="0" indent="0">
              <a:spcBef>
                <a:spcPts val="0"/>
              </a:spcBef>
              <a:buClr>
                <a:srgbClr val="FF6600"/>
              </a:buClr>
              <a:buSzPct val="75000"/>
              <a:buFont typeface="Lucida Grande"/>
              <a:buNone/>
              <a:defRPr sz="2700" b="0" i="0" cap="all">
                <a:solidFill>
                  <a:srgbClr val="959595"/>
                </a:solidFill>
                <a:latin typeface="Arial"/>
                <a:cs typeface="Arial"/>
              </a:defRPr>
            </a:lvl1pPr>
            <a:lvl2pPr marL="609291" indent="0">
              <a:buClr>
                <a:srgbClr val="FF6600"/>
              </a:buClr>
              <a:buSzPct val="75000"/>
              <a:buFont typeface="Arial"/>
              <a:buNone/>
              <a:defRPr sz="2700" b="0" i="0" cap="all">
                <a:solidFill>
                  <a:srgbClr val="959595"/>
                </a:solidFill>
                <a:latin typeface="Arial"/>
                <a:cs typeface="Arial"/>
              </a:defRPr>
            </a:lvl2pPr>
            <a:lvl3pPr marL="1218581" indent="0">
              <a:buClr>
                <a:srgbClr val="FF6600"/>
              </a:buClr>
              <a:buSzPct val="75000"/>
              <a:buFont typeface="Courier New"/>
              <a:buNone/>
              <a:defRPr sz="2700" b="0" i="0" cap="all">
                <a:solidFill>
                  <a:srgbClr val="FFFFFF"/>
                </a:solidFill>
                <a:latin typeface="Arial"/>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2" name="TextBox 11"/>
          <p:cNvSpPr txBox="1"/>
          <p:nvPr userDrawn="1"/>
        </p:nvSpPr>
        <p:spPr>
          <a:xfrm>
            <a:off x="679906" y="795718"/>
            <a:ext cx="603250" cy="779700"/>
          </a:xfrm>
          <a:prstGeom prst="rect">
            <a:avLst/>
          </a:prstGeom>
          <a:noFill/>
        </p:spPr>
        <p:txBody>
          <a:bodyPr wrap="square" lIns="121856" tIns="60928" rIns="121856" bIns="60928" rtlCol="0">
            <a:spAutoFit/>
          </a:bodyPr>
          <a:lstStyle/>
          <a:p>
            <a:pPr algn="r" defTabSz="609291"/>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 xmlns:p14="http://schemas.microsoft.com/office/powerpoint/2010/main" val="10282725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54"/>
            <a:ext cx="8229600"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15882" y="1393335"/>
            <a:ext cx="4148061" cy="4499469"/>
          </a:xfrm>
          <a:prstGeom prst="rect">
            <a:avLst/>
          </a:prstGeom>
        </p:spPr>
        <p:txBody>
          <a:bodyPr lIns="121856" tIns="60928" rIns="121856" bIns="60928"/>
          <a:lstStyle>
            <a:lvl1pPr marL="0" indent="0">
              <a:buClr>
                <a:srgbClr val="FF6600"/>
              </a:buClr>
              <a:buSzPct val="75000"/>
              <a:buFontTx/>
              <a:buNone/>
              <a:defRPr sz="2400" b="0" i="0">
                <a:solidFill>
                  <a:srgbClr val="434544"/>
                </a:solidFill>
                <a:latin typeface="Arial"/>
                <a:cs typeface="Arial"/>
              </a:defRPr>
            </a:lvl1pPr>
            <a:lvl2pPr marL="0" indent="0">
              <a:buClr>
                <a:srgbClr val="FF6600"/>
              </a:buClr>
              <a:buSzPct val="75000"/>
              <a:buFontTx/>
              <a:buNone/>
              <a:defRPr sz="2400" b="0" i="0">
                <a:solidFill>
                  <a:srgbClr val="434544"/>
                </a:solidFill>
                <a:latin typeface="Arial"/>
                <a:cs typeface="Arial"/>
              </a:defRPr>
            </a:lvl2pPr>
            <a:lvl3pPr marL="0" indent="0">
              <a:buClr>
                <a:srgbClr val="FF6600"/>
              </a:buClr>
              <a:buSzPct val="75000"/>
              <a:buFontTx/>
              <a:buNone/>
              <a:defRPr sz="2400" b="0" i="0">
                <a:solidFill>
                  <a:srgbClr val="434544"/>
                </a:solidFill>
                <a:latin typeface="Arial"/>
                <a:cs typeface="Arial"/>
              </a:defRPr>
            </a:lvl3pPr>
            <a:lvl4pPr marL="0" indent="0">
              <a:buClr>
                <a:srgbClr val="FF6600"/>
              </a:buClr>
              <a:buSzPct val="65000"/>
              <a:buFontTx/>
              <a:buNone/>
              <a:defRPr sz="2400" b="0" i="0">
                <a:solidFill>
                  <a:srgbClr val="434544"/>
                </a:solidFill>
                <a:latin typeface="Arial"/>
                <a:cs typeface="Arial"/>
              </a:defRPr>
            </a:lvl4pPr>
            <a:lvl5pPr marL="0" indent="0">
              <a:buClr>
                <a:srgbClr val="FF6600"/>
              </a:buClr>
              <a:buSzPct val="75000"/>
              <a:buFontTx/>
              <a:buNone/>
              <a:defRPr sz="2400" b="0" i="0">
                <a:solidFill>
                  <a:srgbClr val="434544"/>
                </a:solidFill>
                <a:latin typeface="Arial"/>
                <a:cs typeface="Arial"/>
              </a:defRPr>
            </a:lvl5pPr>
          </a:lstStyle>
          <a:p>
            <a:pPr lvl="0"/>
            <a:r>
              <a:rPr lang="en-US" dirty="0" smtClean="0"/>
              <a:t>Click to edit Master text styles</a:t>
            </a:r>
          </a:p>
        </p:txBody>
      </p:sp>
      <p:sp>
        <p:nvSpPr>
          <p:cNvPr id="8" name="Slide Number Placeholder 1"/>
          <p:cNvSpPr txBox="1">
            <a:spLocks/>
          </p:cNvSpPr>
          <p:nvPr userDrawn="1"/>
        </p:nvSpPr>
        <p:spPr>
          <a:xfrm>
            <a:off x="8463952" y="6376632"/>
            <a:ext cx="680065"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14" name="Content Placeholder 2"/>
          <p:cNvSpPr>
            <a:spLocks noGrp="1"/>
          </p:cNvSpPr>
          <p:nvPr>
            <p:ph idx="10" hasCustomPrompt="1"/>
          </p:nvPr>
        </p:nvSpPr>
        <p:spPr>
          <a:xfrm>
            <a:off x="2311403" y="1393335"/>
            <a:ext cx="2000250" cy="4499469"/>
          </a:xfrm>
          <a:prstGeom prst="rect">
            <a:avLst/>
          </a:prstGeom>
        </p:spPr>
        <p:txBody>
          <a:bodyPr lIns="121856" tIns="60928" rIns="121856" bIns="60928"/>
          <a:lstStyle>
            <a:lvl1pPr marL="0" indent="0" algn="r">
              <a:buClr>
                <a:srgbClr val="FF6600"/>
              </a:buClr>
              <a:buSzPct val="75000"/>
              <a:buFontTx/>
              <a:buNone/>
              <a:defRPr sz="2400" b="0" i="0">
                <a:solidFill>
                  <a:srgbClr val="FF8001"/>
                </a:solidFill>
                <a:latin typeface="Arial"/>
                <a:cs typeface="Arial"/>
              </a:defRPr>
            </a:lvl1pPr>
            <a:lvl2pPr marL="0" indent="0" algn="r">
              <a:buClr>
                <a:srgbClr val="FF6600"/>
              </a:buClr>
              <a:buSzPct val="75000"/>
              <a:buFontTx/>
              <a:buNone/>
              <a:defRPr sz="2400" b="0" i="0">
                <a:solidFill>
                  <a:srgbClr val="FF8001"/>
                </a:solidFill>
                <a:latin typeface="Arial"/>
                <a:cs typeface="Arial"/>
              </a:defRPr>
            </a:lvl2pPr>
            <a:lvl3pPr marL="0" indent="0" algn="r">
              <a:buClr>
                <a:srgbClr val="FF6600"/>
              </a:buClr>
              <a:buSzPct val="75000"/>
              <a:buFontTx/>
              <a:buNone/>
              <a:defRPr sz="2400" b="0" i="0">
                <a:solidFill>
                  <a:srgbClr val="FF8001"/>
                </a:solidFill>
                <a:latin typeface="Arial"/>
                <a:cs typeface="Arial"/>
              </a:defRPr>
            </a:lvl3pPr>
            <a:lvl4pPr marL="0" indent="0" algn="r">
              <a:buClr>
                <a:srgbClr val="FF6600"/>
              </a:buClr>
              <a:buSzPct val="65000"/>
              <a:buFontTx/>
              <a:buNone/>
              <a:defRPr sz="2400" b="0" i="0">
                <a:solidFill>
                  <a:srgbClr val="FF8001"/>
                </a:solidFill>
                <a:latin typeface="Arial"/>
                <a:cs typeface="Arial"/>
              </a:defRPr>
            </a:lvl4pPr>
            <a:lvl5pPr marL="0" indent="0" algn="r">
              <a:buClr>
                <a:srgbClr val="FF6600"/>
              </a:buClr>
              <a:buSzPct val="75000"/>
              <a:buFontTx/>
              <a:buNone/>
              <a:defRPr sz="2400" b="0" i="0">
                <a:solidFill>
                  <a:srgbClr val="FF8001"/>
                </a:solidFill>
                <a:latin typeface="Arial"/>
                <a:cs typeface="Arial"/>
              </a:defRPr>
            </a:lvl5pPr>
          </a:lstStyle>
          <a:p>
            <a:pPr lvl="0"/>
            <a:r>
              <a:rPr lang="en-US" dirty="0" smtClean="0"/>
              <a:t>Page Nr</a:t>
            </a:r>
            <a:endParaRPr lang="en-US" dirty="0"/>
          </a:p>
        </p:txBody>
      </p:sp>
      <p:sp>
        <p:nvSpPr>
          <p:cNvPr id="9" name="TextBox 8"/>
          <p:cNvSpPr txBox="1"/>
          <p:nvPr userDrawn="1"/>
        </p:nvSpPr>
        <p:spPr>
          <a:xfrm>
            <a:off x="4270375" y="367775"/>
            <a:ext cx="603250" cy="779700"/>
          </a:xfrm>
          <a:prstGeom prst="rect">
            <a:avLst/>
          </a:prstGeom>
          <a:noFill/>
        </p:spPr>
        <p:txBody>
          <a:bodyPr wrap="square" lIns="121856" tIns="60928" rIns="121856" bIns="60928" rtlCol="0">
            <a:spAutoFit/>
          </a:bodyPr>
          <a:lstStyle/>
          <a:p>
            <a:pPr algn="ctr" defTabSz="609291"/>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pic>
        <p:nvPicPr>
          <p:cNvPr id="10" name="Picture 2"/>
          <p:cNvPicPr>
            <a:picLocks noChangeAspect="1" noChangeArrowheads="1"/>
          </p:cNvPicPr>
          <p:nvPr userDrawn="1"/>
        </p:nvPicPr>
        <p:blipFill>
          <a:blip r:embed="rId2"/>
          <a:srcRect/>
          <a:stretch>
            <a:fillRect/>
          </a:stretch>
        </p:blipFill>
        <p:spPr bwMode="auto">
          <a:xfrm>
            <a:off x="216874" y="6038494"/>
            <a:ext cx="1471996" cy="676275"/>
          </a:xfrm>
          <a:prstGeom prst="rect">
            <a:avLst/>
          </a:prstGeom>
          <a:noFill/>
          <a:ln w="9525">
            <a:noFill/>
            <a:miter lim="800000"/>
            <a:headEnd/>
            <a:tailEnd/>
          </a:ln>
        </p:spPr>
      </p:pic>
    </p:spTree>
    <p:extLst>
      <p:ext uri="{BB962C8B-B14F-4D97-AF65-F5344CB8AC3E}">
        <p14:creationId xmlns="" xmlns:p14="http://schemas.microsoft.com/office/powerpoint/2010/main" val="9884488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4345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8000" y="2524883"/>
            <a:ext cx="5594350" cy="1569660"/>
          </a:xfrm>
          <a:prstGeom prst="rect">
            <a:avLst/>
          </a:prstGeom>
        </p:spPr>
        <p:txBody>
          <a:bodyPr vert="horz" lIns="121856" tIns="60928" rIns="121856" bIns="60928"/>
          <a:lstStyle>
            <a:lvl1pPr algn="l">
              <a:defRPr sz="320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817177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800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06500" y="2252140"/>
            <a:ext cx="5219700" cy="2218267"/>
          </a:xfrm>
          <a:prstGeom prst="rect">
            <a:avLst/>
          </a:prstGeom>
        </p:spPr>
        <p:txBody>
          <a:bodyPr lIns="121856" tIns="60928" rIns="121856" bIns="60928"/>
          <a:lstStyle>
            <a:lvl1pPr algn="l">
              <a:defRPr lang="en-US" sz="3700" kern="1200" cap="all" dirty="0" smtClean="0">
                <a:solidFill>
                  <a:schemeClr val="bg1"/>
                </a:solidFill>
                <a:latin typeface="Arial Black"/>
                <a:ea typeface="+mn-ea"/>
                <a:cs typeface="Arial Black"/>
              </a:defRPr>
            </a:lvl1pPr>
          </a:lstStyle>
          <a:p>
            <a:r>
              <a:rPr lang="en-US" dirty="0" smtClean="0"/>
              <a:t>CLICK TO EDIT MASTER TITLE STYLE</a:t>
            </a:r>
            <a:endParaRPr lang="en-US" dirty="0"/>
          </a:p>
        </p:txBody>
      </p:sp>
      <p:sp>
        <p:nvSpPr>
          <p:cNvPr id="10" name="TextBox 9"/>
          <p:cNvSpPr txBox="1"/>
          <p:nvPr userDrawn="1"/>
        </p:nvSpPr>
        <p:spPr>
          <a:xfrm>
            <a:off x="677331" y="2171107"/>
            <a:ext cx="603250" cy="779700"/>
          </a:xfrm>
          <a:prstGeom prst="rect">
            <a:avLst/>
          </a:prstGeom>
          <a:noFill/>
        </p:spPr>
        <p:txBody>
          <a:bodyPr wrap="square" lIns="121856" tIns="60928" rIns="121856" bIns="60928" rtlCol="0">
            <a:spAutoFit/>
          </a:bodyPr>
          <a:lstStyle/>
          <a:p>
            <a:pPr algn="r" defTabSz="609291"/>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 xmlns:p14="http://schemas.microsoft.com/office/powerpoint/2010/main" val="24897604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551" y="1390768"/>
            <a:ext cx="7619389" cy="4735399"/>
          </a:xfrm>
          <a:prstGeom prst="rect">
            <a:avLst/>
          </a:prstGeom>
        </p:spPr>
        <p:txBody>
          <a:bodyPr lIns="121856" tIns="60928" rIns="121856" bIns="60928"/>
          <a:lstStyle>
            <a:lvl1pPr marL="456961" indent="-456961">
              <a:buClr>
                <a:srgbClr val="FF6600"/>
              </a:buClr>
              <a:buSzPct val="75000"/>
              <a:buFont typeface="Lucida Grande"/>
              <a:buChar char="—"/>
              <a:defRPr sz="27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txBox="1">
            <a:spLocks/>
          </p:cNvSpPr>
          <p:nvPr userDrawn="1"/>
        </p:nvSpPr>
        <p:spPr>
          <a:xfrm>
            <a:off x="8463952" y="6376632"/>
            <a:ext cx="680065"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6" name="Title 1"/>
          <p:cNvSpPr>
            <a:spLocks noGrp="1"/>
          </p:cNvSpPr>
          <p:nvPr>
            <p:ph type="title" hasCustomPrompt="1"/>
          </p:nvPr>
        </p:nvSpPr>
        <p:spPr>
          <a:xfrm>
            <a:off x="457200" y="274654"/>
            <a:ext cx="8229600"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pic>
        <p:nvPicPr>
          <p:cNvPr id="7" name="Picture 2"/>
          <p:cNvPicPr>
            <a:picLocks noChangeAspect="1" noChangeArrowheads="1"/>
          </p:cNvPicPr>
          <p:nvPr userDrawn="1"/>
        </p:nvPicPr>
        <p:blipFill>
          <a:blip r:embed="rId2"/>
          <a:srcRect/>
          <a:stretch>
            <a:fillRect/>
          </a:stretch>
        </p:blipFill>
        <p:spPr bwMode="auto">
          <a:xfrm>
            <a:off x="216874" y="6038494"/>
            <a:ext cx="1471996" cy="676275"/>
          </a:xfrm>
          <a:prstGeom prst="rect">
            <a:avLst/>
          </a:prstGeom>
          <a:noFill/>
          <a:ln w="9525">
            <a:noFill/>
            <a:miter lim="800000"/>
            <a:headEnd/>
            <a:tailEnd/>
          </a:ln>
        </p:spPr>
      </p:pic>
    </p:spTree>
    <p:extLst>
      <p:ext uri="{BB962C8B-B14F-4D97-AF65-F5344CB8AC3E}">
        <p14:creationId xmlns="" xmlns:p14="http://schemas.microsoft.com/office/powerpoint/2010/main" val="375528216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03" y="312183"/>
            <a:ext cx="6502400" cy="377295"/>
          </a:xfrm>
          <a:prstGeom prst="rect">
            <a:avLst/>
          </a:prstGeom>
        </p:spPr>
        <p:txBody>
          <a:bodyPr lIns="0" tIns="0" rIns="0" bIns="0"/>
          <a:lstStyle>
            <a:lvl1pPr algn="l">
              <a:defRPr sz="19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266701" y="1364066"/>
            <a:ext cx="2635250" cy="4600965"/>
          </a:xfrm>
          <a:prstGeom prst="rect">
            <a:avLst/>
          </a:prstGeom>
        </p:spPr>
        <p:txBody>
          <a:bodyPr lIns="121856" tIns="60928" rIns="121856" bIns="60928"/>
          <a:lstStyle>
            <a:lvl1pPr marL="0" indent="0">
              <a:buClr>
                <a:srgbClr val="FF6600"/>
              </a:buClr>
              <a:buSzPct val="75000"/>
              <a:buFontTx/>
              <a:buNone/>
              <a:defRPr sz="19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r>
              <a:rPr lang="en-US" sz="1900" dirty="0" smtClean="0">
                <a:solidFill>
                  <a:srgbClr val="444444"/>
                </a:solidFill>
                <a:latin typeface="Knowledge Light"/>
                <a:cs typeface="Knowledge Light"/>
              </a:rPr>
              <a:t>Text in one column goes here, and the opposite side of the slide is for an image.</a:t>
            </a:r>
            <a:endParaRPr lang="en-US" sz="1900" dirty="0">
              <a:solidFill>
                <a:srgbClr val="444444"/>
              </a:solidFill>
              <a:latin typeface="Knowledge Light"/>
              <a:cs typeface="Knowledge Light"/>
            </a:endParaRPr>
          </a:p>
        </p:txBody>
      </p:sp>
      <p:sp>
        <p:nvSpPr>
          <p:cNvPr id="8" name="Slide Number Placeholder 1"/>
          <p:cNvSpPr txBox="1">
            <a:spLocks/>
          </p:cNvSpPr>
          <p:nvPr userDrawn="1"/>
        </p:nvSpPr>
        <p:spPr>
          <a:xfrm>
            <a:off x="8463952" y="6376632"/>
            <a:ext cx="680065"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pic>
        <p:nvPicPr>
          <p:cNvPr id="6" name="Picture 2"/>
          <p:cNvPicPr>
            <a:picLocks noChangeAspect="1" noChangeArrowheads="1"/>
          </p:cNvPicPr>
          <p:nvPr userDrawn="1"/>
        </p:nvPicPr>
        <p:blipFill>
          <a:blip r:embed="rId2"/>
          <a:srcRect/>
          <a:stretch>
            <a:fillRect/>
          </a:stretch>
        </p:blipFill>
        <p:spPr bwMode="auto">
          <a:xfrm>
            <a:off x="216874" y="6038494"/>
            <a:ext cx="1471996" cy="676275"/>
          </a:xfrm>
          <a:prstGeom prst="rect">
            <a:avLst/>
          </a:prstGeom>
          <a:noFill/>
          <a:ln w="9525">
            <a:noFill/>
            <a:miter lim="800000"/>
            <a:headEnd/>
            <a:tailEnd/>
          </a:ln>
        </p:spPr>
      </p:pic>
    </p:spTree>
    <p:extLst>
      <p:ext uri="{BB962C8B-B14F-4D97-AF65-F5344CB8AC3E}">
        <p14:creationId xmlns="" xmlns:p14="http://schemas.microsoft.com/office/powerpoint/2010/main" val="419103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Big Statement">
    <p:spTree>
      <p:nvGrpSpPr>
        <p:cNvPr id="1" name=""/>
        <p:cNvGrpSpPr/>
        <p:nvPr/>
      </p:nvGrpSpPr>
      <p:grpSpPr>
        <a:xfrm>
          <a:off x="0" y="0"/>
          <a:ext cx="0" cy="0"/>
          <a:chOff x="0" y="0"/>
          <a:chExt cx="0" cy="0"/>
        </a:xfrm>
      </p:grpSpPr>
      <p:pic>
        <p:nvPicPr>
          <p:cNvPr id="8" name="Picture 7" descr="crv_lfcl_grhc_rgb_pos_quote-img.png"/>
          <p:cNvPicPr>
            <a:picLocks noChangeAspect="1"/>
          </p:cNvPicPr>
          <p:nvPr userDrawn="1"/>
        </p:nvPicPr>
        <p:blipFill rotWithShape="1">
          <a:blip r:embed="rId2" cstate="screen">
            <a:extLst>
              <a:ext uri="{28A0092B-C50C-407E-A947-70E740481C1C}">
                <a14:useLocalDpi xmlns="" xmlns:a14="http://schemas.microsoft.com/office/drawing/2010/main"/>
              </a:ext>
            </a:extLst>
          </a:blip>
          <a:srcRect l="5831" t="11493" r="27790"/>
          <a:stretch/>
        </p:blipFill>
        <p:spPr>
          <a:xfrm>
            <a:off x="1" y="0"/>
            <a:ext cx="9144000" cy="6858000"/>
          </a:xfrm>
          <a:prstGeom prst="rect">
            <a:avLst/>
          </a:prstGeom>
        </p:spPr>
      </p:pic>
      <p:sp>
        <p:nvSpPr>
          <p:cNvPr id="14" name="Text Placeholder 10"/>
          <p:cNvSpPr>
            <a:spLocks noGrp="1"/>
          </p:cNvSpPr>
          <p:nvPr>
            <p:ph type="body" sz="quarter" idx="10" hasCustomPrompt="1"/>
          </p:nvPr>
        </p:nvSpPr>
        <p:spPr>
          <a:xfrm>
            <a:off x="420163" y="1416054"/>
            <a:ext cx="3836715" cy="2428811"/>
          </a:xfrm>
          <a:prstGeom prst="rect">
            <a:avLst/>
          </a:prstGeom>
        </p:spPr>
        <p:txBody>
          <a:bodyPr vert="horz" lIns="0" tIns="0" rIns="0" bIns="0"/>
          <a:lstStyle>
            <a:lvl1pPr marL="0" indent="0">
              <a:buNone/>
              <a:defRPr sz="2400">
                <a:latin typeface="+mj-lt"/>
              </a:defRPr>
            </a:lvl1pPr>
            <a:lvl2pPr marL="742950" indent="-285750">
              <a:buFont typeface="Courier New"/>
              <a:buChar char="o"/>
              <a:defRPr/>
            </a:lvl2pPr>
            <a:lvl5pPr marL="2057400" indent="-228600">
              <a:buFont typeface="Wingdings" charset="2"/>
              <a:buChar char="ü"/>
              <a:defRPr/>
            </a:lvl5pPr>
          </a:lstStyle>
          <a:p>
            <a:pPr lvl="0"/>
            <a:r>
              <a:rPr lang="en-US" dirty="0"/>
              <a:t>Important sentence to be made goes here. Or insert Main Section Opener. </a:t>
            </a:r>
            <a:r>
              <a:rPr lang="en-US" dirty="0" err="1"/>
              <a:t>Lorem</a:t>
            </a:r>
            <a:r>
              <a:rPr lang="en-US" dirty="0"/>
              <a:t> </a:t>
            </a:r>
            <a:r>
              <a:rPr lang="en-US" dirty="0" err="1"/>
              <a:t>ipsum</a:t>
            </a:r>
            <a:r>
              <a:rPr lang="en-US" dirty="0"/>
              <a:t> dolor sit </a:t>
            </a:r>
            <a:r>
              <a:rPr lang="en-US" dirty="0" err="1"/>
              <a:t>amet</a:t>
            </a:r>
            <a:r>
              <a:rPr lang="en-US"/>
              <a:t>.</a:t>
            </a:r>
            <a:endParaRPr lang="en-US" dirty="0"/>
          </a:p>
        </p:txBody>
      </p:sp>
      <p:sp>
        <p:nvSpPr>
          <p:cNvPr id="22" name="Text Placeholder 21"/>
          <p:cNvSpPr>
            <a:spLocks noGrp="1"/>
          </p:cNvSpPr>
          <p:nvPr>
            <p:ph type="body" sz="quarter" idx="11" hasCustomPrompt="1"/>
          </p:nvPr>
        </p:nvSpPr>
        <p:spPr>
          <a:xfrm>
            <a:off x="426240" y="4071835"/>
            <a:ext cx="3830638" cy="449665"/>
          </a:xfrm>
          <a:prstGeom prst="rect">
            <a:avLst/>
          </a:prstGeom>
        </p:spPr>
        <p:txBody>
          <a:bodyPr vert="horz" lIns="0" tIns="0" rIns="0" bIns="0"/>
          <a:lstStyle>
            <a:lvl1pPr marL="0" indent="0">
              <a:buNone/>
              <a:defRPr sz="750" b="0" i="0" baseline="0">
                <a:latin typeface="+mj-lt"/>
                <a:cs typeface="Arial"/>
              </a:defRPr>
            </a:lvl1pPr>
          </a:lstStyle>
          <a:p>
            <a:pPr lvl="0"/>
            <a:r>
              <a:rPr lang="en-US" dirty="0"/>
              <a:t>Name (If this quote doesn’t have a source, delete this box.)</a:t>
            </a:r>
          </a:p>
          <a:p>
            <a:pPr lvl="0"/>
            <a:r>
              <a:rPr lang="en-US" dirty="0"/>
              <a:t>Title </a:t>
            </a:r>
            <a:r>
              <a:rPr lang="en-US" dirty="0" err="1"/>
              <a:t>e.g</a:t>
            </a:r>
            <a:r>
              <a:rPr lang="en-US" dirty="0"/>
              <a:t>, General Manager, CYZ Company. </a:t>
            </a:r>
          </a:p>
        </p:txBody>
      </p:sp>
      <p:sp>
        <p:nvSpPr>
          <p:cNvPr id="17" name="Title 19"/>
          <p:cNvSpPr>
            <a:spLocks noGrp="1"/>
          </p:cNvSpPr>
          <p:nvPr>
            <p:ph type="title" hasCustomPrompt="1"/>
          </p:nvPr>
        </p:nvSpPr>
        <p:spPr>
          <a:xfrm>
            <a:off x="420163" y="529169"/>
            <a:ext cx="3836715" cy="646205"/>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a:t>Main take-away or heading goes here</a:t>
            </a:r>
          </a:p>
        </p:txBody>
      </p:sp>
      <p:pic>
        <p:nvPicPr>
          <p:cNvPr id="12" name="Picture 1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9" name="Picture 8"/>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3817177993"/>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800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82554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43"/>
            <a:ext cx="8229600" cy="5602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11"/>
          <p:cNvSpPr>
            <a:spLocks noGrp="1" noChangeArrowheads="1"/>
          </p:cNvSpPr>
          <p:nvPr>
            <p:ph type="dt" sz="half" idx="10"/>
          </p:nvPr>
        </p:nvSpPr>
        <p:spPr>
          <a:xfrm>
            <a:off x="2082405" y="6524625"/>
            <a:ext cx="2131219" cy="457200"/>
          </a:xfrm>
          <a:prstGeom prst="rect">
            <a:avLst/>
          </a:prstGeom>
        </p:spPr>
        <p:txBody>
          <a:bodyPr/>
          <a:lstStyle>
            <a:lvl1pPr eaLnBrk="1" hangingPunct="1">
              <a:defRPr>
                <a:solidFill>
                  <a:srgbClr val="4B4B4B"/>
                </a:solidFill>
                <a:latin typeface="Arial" charset="0"/>
                <a:ea typeface="宋体" charset="-122"/>
              </a:defRPr>
            </a:lvl1pPr>
          </a:lstStyle>
          <a:p>
            <a:pPr defTabSz="609291">
              <a:defRPr/>
            </a:pPr>
            <a:endParaRPr lang="en-US" altLang="en-US" sz="2400"/>
          </a:p>
        </p:txBody>
      </p:sp>
      <p:sp>
        <p:nvSpPr>
          <p:cNvPr id="4" name="Rectangle 13"/>
          <p:cNvSpPr>
            <a:spLocks noGrp="1" noChangeArrowheads="1"/>
          </p:cNvSpPr>
          <p:nvPr>
            <p:ph type="sldNum" sz="quarter" idx="11"/>
          </p:nvPr>
        </p:nvSpPr>
        <p:spPr>
          <a:xfrm>
            <a:off x="8424863" y="6394454"/>
            <a:ext cx="457200" cy="231775"/>
          </a:xfrm>
          <a:prstGeom prst="rect">
            <a:avLst/>
          </a:prstGeom>
        </p:spPr>
        <p:txBody>
          <a:bodyPr/>
          <a:lstStyle>
            <a:lvl1pPr eaLnBrk="0" hangingPunct="0">
              <a:defRPr/>
            </a:lvl1pPr>
          </a:lstStyle>
          <a:p>
            <a:pPr defTabSz="609291">
              <a:defRPr/>
            </a:pPr>
            <a:fld id="{80D0C635-86E5-4AA6-A4F9-7269566D0AE9}" type="slidenum">
              <a:rPr lang="en-US" altLang="en-US" sz="2400">
                <a:solidFill>
                  <a:prstClr val="black"/>
                </a:solidFill>
              </a:rPr>
              <a:pPr defTabSz="609291">
                <a:defRPr/>
              </a:pPr>
              <a:t>‹#›</a:t>
            </a:fld>
            <a:endParaRPr lang="en-US" altLang="en-US" sz="2400">
              <a:solidFill>
                <a:prstClr val="black"/>
              </a:solidFill>
            </a:endParaRPr>
          </a:p>
        </p:txBody>
      </p:sp>
    </p:spTree>
  </p:cSld>
  <p:clrMapOvr>
    <a:masterClrMapping/>
  </p:clrMapOvr>
  <p:transition>
    <p:zo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等腰三角形 7"/>
          <p:cNvSpPr/>
          <p:nvPr userDrawn="1"/>
        </p:nvSpPr>
        <p:spPr>
          <a:xfrm rot="10800000">
            <a:off x="4311253" y="5721350"/>
            <a:ext cx="521494" cy="412750"/>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400" fontAlgn="base">
              <a:spcBef>
                <a:spcPct val="0"/>
              </a:spcBef>
              <a:spcAft>
                <a:spcPct val="0"/>
              </a:spcAft>
              <a:defRPr/>
            </a:pPr>
            <a:endParaRPr lang="zh-CN" altLang="en-US">
              <a:solidFill>
                <a:srgbClr val="FFFFFF"/>
              </a:solidFill>
            </a:endParaRPr>
          </a:p>
        </p:txBody>
      </p:sp>
      <p:grpSp>
        <p:nvGrpSpPr>
          <p:cNvPr id="5" name="组合 8"/>
          <p:cNvGrpSpPr/>
          <p:nvPr userDrawn="1"/>
        </p:nvGrpSpPr>
        <p:grpSpPr>
          <a:xfrm>
            <a:off x="4477876" y="5384653"/>
            <a:ext cx="188250" cy="400019"/>
            <a:chOff x="5950141" y="5407218"/>
            <a:chExt cx="284294" cy="453081"/>
          </a:xfrm>
          <a:solidFill>
            <a:schemeClr val="bg1"/>
          </a:solidFill>
        </p:grpSpPr>
        <p:sp>
          <p:nvSpPr>
            <p:cNvPr id="6" name="L 形 9"/>
            <p:cNvSpPr/>
            <p:nvPr/>
          </p:nvSpPr>
          <p:spPr>
            <a:xfrm rot="18900000">
              <a:off x="5957566" y="5583430"/>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dirty="0">
                <a:solidFill>
                  <a:prstClr val="white"/>
                </a:solidFill>
              </a:endParaRPr>
            </a:p>
          </p:txBody>
        </p:sp>
        <p:sp>
          <p:nvSpPr>
            <p:cNvPr id="7" name="L 形 10"/>
            <p:cNvSpPr/>
            <p:nvPr/>
          </p:nvSpPr>
          <p:spPr>
            <a:xfrm rot="18900000">
              <a:off x="5950141" y="5407218"/>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zh-CN" altLang="en-US" dirty="0">
                <a:solidFill>
                  <a:prstClr val="white"/>
                </a:solidFill>
              </a:endParaRPr>
            </a:p>
          </p:txBody>
        </p:sp>
      </p:grpSp>
      <p:sp>
        <p:nvSpPr>
          <p:cNvPr id="2" name="标题 1"/>
          <p:cNvSpPr>
            <a:spLocks noGrp="1"/>
          </p:cNvSpPr>
          <p:nvPr>
            <p:ph type="ctrTitle"/>
          </p:nvPr>
        </p:nvSpPr>
        <p:spPr>
          <a:xfrm>
            <a:off x="1143009" y="1122363"/>
            <a:ext cx="6858000" cy="2387600"/>
          </a:xfrm>
        </p:spPr>
        <p:txBody>
          <a:bodyPr anchor="b"/>
          <a:lstStyle>
            <a:lvl1pPr algn="ctr">
              <a:defRPr sz="60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9" y="3602042"/>
            <a:ext cx="6858000" cy="1655763"/>
          </a:xfrm>
        </p:spPr>
        <p:txBody>
          <a:bodyPr/>
          <a:lstStyle>
            <a:lvl1pPr marL="0" indent="0" algn="ctr">
              <a:buNone/>
              <a:defRPr sz="2400">
                <a:solidFill>
                  <a:schemeClr val="accent3"/>
                </a:solidFill>
              </a:defRPr>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dirty="0" smtClean="0"/>
              <a:t>单击此处编辑母版副标题样式</a:t>
            </a:r>
            <a:endParaRPr lang="zh-CN" altLang="en-US" dirty="0"/>
          </a:p>
        </p:txBody>
      </p:sp>
      <p:sp>
        <p:nvSpPr>
          <p:cNvPr id="8" name="日期占位符 3"/>
          <p:cNvSpPr>
            <a:spLocks noGrp="1"/>
          </p:cNvSpPr>
          <p:nvPr>
            <p:ph type="dt" sz="half" idx="10"/>
          </p:nvPr>
        </p:nvSpPr>
        <p:spPr/>
        <p:txBody>
          <a:bodyPr/>
          <a:lstStyle>
            <a:lvl1pPr>
              <a:defRPr/>
            </a:lvl1pPr>
          </a:lstStyle>
          <a:p>
            <a:pPr>
              <a:defRPr/>
            </a:pPr>
            <a:fld id="{1F773CD0-9EE6-4345-99C5-8DE8C5581579}" type="datetimeFigureOut">
              <a:rPr lang="zh-CN" altLang="en-US"/>
              <a:pPr>
                <a:defRPr/>
              </a:pPr>
              <a:t>2017/11/2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F7433388-5290-47BA-A9E1-A8DEE9EA74EC}" type="slidenum">
              <a:rPr lang="zh-CN" altLang="en-US"/>
              <a:pPr>
                <a:defRPr/>
              </a:pPr>
              <a:t>‹#›</a:t>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chemeClr val="tx1"/>
                </a:solidFill>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pPr>
              <a:defRPr/>
            </a:pPr>
            <a:fld id="{D4B5D6AF-BA8A-4E7D-8391-72A2104051AF}" type="datetimeFigureOut">
              <a:rPr lang="zh-CN" altLang="en-US"/>
              <a:pPr>
                <a:defRPr/>
              </a:pPr>
              <a:t>2017/11/2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33F6367-7AF8-46B6-85E2-C6B5AC06EF49}" type="slidenum">
              <a:rPr lang="zh-CN" altLang="en-US"/>
              <a:pPr>
                <a:defRPr/>
              </a:pPr>
              <a:t>‹#›</a:t>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3429004"/>
            <a:ext cx="7886700" cy="1125727"/>
          </a:xfrm>
        </p:spPr>
        <p:txBody>
          <a:bodyPr anchor="b"/>
          <a:lstStyle>
            <a:lvl1pPr algn="ctr">
              <a:defRPr sz="6000">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414474" y="4589491"/>
            <a:ext cx="6315075" cy="1500187"/>
          </a:xfrm>
        </p:spPr>
        <p:txBody>
          <a:bodyPr>
            <a:normAutofit/>
          </a:bodyPr>
          <a:lstStyle>
            <a:lvl1pPr marL="0" indent="0" algn="ctr">
              <a:buNone/>
              <a:defRPr sz="1500">
                <a:solidFill>
                  <a:srgbClr val="B4B17A"/>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CF2C310-3C8A-452C-91E2-3E87F7031F3D}" type="datetimeFigureOut">
              <a:rPr lang="zh-CN" altLang="en-US"/>
              <a:pPr>
                <a:defRPr/>
              </a:pPr>
              <a:t>2017/11/2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CD2D376-6849-4B07-9FB5-E86907565A48}" type="slidenum">
              <a:rPr lang="zh-CN" altLang="en-US"/>
              <a:pPr>
                <a:defRPr/>
              </a:pPr>
              <a:t>‹#›</a:t>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pPr>
              <a:defRPr/>
            </a:pPr>
            <a:fld id="{FD358697-9023-4D58-9F0F-5EB034C5CA6D}" type="datetimeFigureOut">
              <a:rPr lang="zh-CN" altLang="en-US"/>
              <a:pPr>
                <a:defRPr/>
              </a:pPr>
              <a:t>2017/11/2</a:t>
            </a:fld>
            <a:endParaRPr lang="zh-CN" altLang="en-US"/>
          </a:p>
        </p:txBody>
      </p:sp>
      <p:sp>
        <p:nvSpPr>
          <p:cNvPr id="4" name="灯片编号占位符 4"/>
          <p:cNvSpPr>
            <a:spLocks noGrp="1"/>
          </p:cNvSpPr>
          <p:nvPr>
            <p:ph type="sldNum" sz="quarter" idx="11"/>
          </p:nvPr>
        </p:nvSpPr>
        <p:spPr/>
        <p:txBody>
          <a:bodyPr/>
          <a:lstStyle>
            <a:lvl1pPr>
              <a:defRPr/>
            </a:lvl1pPr>
          </a:lstStyle>
          <a:p>
            <a:pPr>
              <a:defRPr/>
            </a:pPr>
            <a:fld id="{9EDB390E-57C1-42A3-95B4-720B78670F34}" type="slidenum">
              <a:rPr lang="zh-CN" altLang="en-US"/>
              <a:pPr>
                <a:defRPr/>
              </a:pPr>
              <a:t>‹#›</a:t>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521CC62-C886-4FC5-83B3-EEA15958F334}" type="datetimeFigureOut">
              <a:rPr lang="zh-CN" altLang="en-US"/>
              <a:pPr>
                <a:defRPr/>
              </a:pPr>
              <a:t>2017/11/2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95DE465D-F244-4F4D-B64B-DF5C7BECF3D1}" type="slidenum">
              <a:rPr lang="zh-CN" altLang="en-US"/>
              <a:pPr>
                <a:defRPr/>
              </a:pPr>
              <a:t>‹#›</a:t>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1"/>
          <p:cNvSpPr txBox="1">
            <a:spLocks/>
          </p:cNvSpPr>
          <p:nvPr userDrawn="1"/>
        </p:nvSpPr>
        <p:spPr>
          <a:xfrm>
            <a:off x="8464155" y="6376988"/>
            <a:ext cx="679847" cy="481012"/>
          </a:xfrm>
          <a:prstGeom prst="rect">
            <a:avLst/>
          </a:prstGeom>
          <a:ln/>
        </p:spPr>
        <p:txBody>
          <a:bodyPr lIns="121853" tIns="60926" rIns="121853" bIns="60926"/>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C2CBB282-6C49-430B-9FB4-0E20E519BC89}" type="slidenum">
              <a:rPr lang="en-US" sz="1200" smtClean="0">
                <a:solidFill>
                  <a:srgbClr val="444444"/>
                </a:solidFill>
              </a:rPr>
              <a:pPr>
                <a:defRPr/>
              </a:pPr>
              <a:t>‹#›</a:t>
            </a:fld>
            <a:endParaRPr lang="en-US" sz="1200" dirty="0">
              <a:solidFill>
                <a:srgbClr val="444444"/>
              </a:solidFill>
            </a:endParaRPr>
          </a:p>
        </p:txBody>
      </p:sp>
      <p:sp>
        <p:nvSpPr>
          <p:cNvPr id="5" name="TextBox 4"/>
          <p:cNvSpPr txBox="1"/>
          <p:nvPr userDrawn="1"/>
        </p:nvSpPr>
        <p:spPr>
          <a:xfrm>
            <a:off x="4270772" y="368306"/>
            <a:ext cx="602456" cy="779463"/>
          </a:xfrm>
          <a:prstGeom prst="rect">
            <a:avLst/>
          </a:prstGeom>
          <a:noFill/>
        </p:spPr>
        <p:txBody>
          <a:bodyPr lIns="121853" tIns="60926" rIns="121853" bIns="60926">
            <a:spAutoFit/>
          </a:bodyPr>
          <a:lstStyle/>
          <a:p>
            <a:pPr algn="ctr" defTabSz="609275">
              <a:defRPr/>
            </a:pPr>
            <a:r>
              <a:rPr lang="en-US" sz="4300" dirty="0">
                <a:solidFill>
                  <a:srgbClr val="FF8001"/>
                </a:solidFill>
                <a:latin typeface="Arial Black"/>
                <a:cs typeface="Arial Black"/>
              </a:rPr>
              <a:t>—</a:t>
            </a:r>
          </a:p>
        </p:txBody>
      </p:sp>
      <p:pic>
        <p:nvPicPr>
          <p:cNvPr id="7" name="Picture 8"/>
          <p:cNvPicPr>
            <a:picLocks noChangeAspect="1"/>
          </p:cNvPicPr>
          <p:nvPr userDrawn="1"/>
        </p:nvPicPr>
        <p:blipFill>
          <a:blip r:embed="rId2"/>
          <a:srcRect/>
          <a:stretch>
            <a:fillRect/>
          </a:stretch>
        </p:blipFill>
        <p:spPr bwMode="auto">
          <a:xfrm>
            <a:off x="201218" y="6175375"/>
            <a:ext cx="2126457" cy="509588"/>
          </a:xfrm>
          <a:prstGeom prst="rect">
            <a:avLst/>
          </a:prstGeom>
          <a:noFill/>
          <a:ln w="9525">
            <a:noFill/>
            <a:miter lim="800000"/>
            <a:headEnd/>
            <a:tailEnd/>
          </a:ln>
        </p:spPr>
      </p:pic>
      <p:sp>
        <p:nvSpPr>
          <p:cNvPr id="3" name="Content Placeholder 2"/>
          <p:cNvSpPr>
            <a:spLocks noGrp="1"/>
          </p:cNvSpPr>
          <p:nvPr>
            <p:ph idx="1"/>
          </p:nvPr>
        </p:nvSpPr>
        <p:spPr>
          <a:xfrm>
            <a:off x="844552" y="1390768"/>
            <a:ext cx="7619390" cy="4735399"/>
          </a:xfrm>
          <a:prstGeom prst="rect">
            <a:avLst/>
          </a:prstGeom>
        </p:spPr>
        <p:txBody>
          <a:bodyPr lIns="121853" tIns="60926" rIns="121853" bIns="60926"/>
          <a:lstStyle>
            <a:lvl1pPr marL="456950" indent="-456950">
              <a:buClr>
                <a:srgbClr val="FF6600"/>
              </a:buClr>
              <a:buSzPct val="75000"/>
              <a:buFont typeface="Lucida Grande"/>
              <a:buChar char="—"/>
              <a:defRPr sz="2700" b="0" i="0">
                <a:solidFill>
                  <a:srgbClr val="434544"/>
                </a:solidFill>
                <a:latin typeface="Arial"/>
                <a:cs typeface="Arial"/>
              </a:defRPr>
            </a:lvl1pPr>
            <a:lvl2pPr marL="990071" indent="-380796">
              <a:buClr>
                <a:srgbClr val="FF6600"/>
              </a:buClr>
              <a:buSzPct val="75000"/>
              <a:buFont typeface="Arial"/>
              <a:buChar char="•"/>
              <a:defRPr sz="2700" b="0" i="0">
                <a:solidFill>
                  <a:srgbClr val="434544"/>
                </a:solidFill>
                <a:latin typeface="Arial"/>
                <a:cs typeface="Arial"/>
              </a:defRPr>
            </a:lvl2pPr>
            <a:lvl3pPr marL="1523183" indent="-304643">
              <a:buClr>
                <a:srgbClr val="FF6600"/>
              </a:buClr>
              <a:buSzPct val="75000"/>
              <a:buFont typeface="Courier New"/>
              <a:buChar char="o"/>
              <a:defRPr sz="2400" b="0" i="0">
                <a:solidFill>
                  <a:srgbClr val="434544"/>
                </a:solidFill>
                <a:latin typeface="Arial"/>
                <a:cs typeface="Arial"/>
              </a:defRPr>
            </a:lvl3pPr>
            <a:lvl4pPr marL="2132469" indent="-304643">
              <a:buClr>
                <a:srgbClr val="FF6600"/>
              </a:buClr>
              <a:buSzPct val="65000"/>
              <a:buFont typeface="Wingdings" charset="2"/>
              <a:buChar char="§"/>
              <a:defRPr sz="2400" b="0" i="0">
                <a:solidFill>
                  <a:srgbClr val="434544"/>
                </a:solidFill>
                <a:latin typeface="Arial"/>
                <a:cs typeface="Arial"/>
              </a:defRPr>
            </a:lvl4pPr>
            <a:lvl5pPr marL="2741734" indent="-304643">
              <a:buClr>
                <a:srgbClr val="FF6600"/>
              </a:buClr>
              <a:buSzPct val="75000"/>
              <a:buFont typeface="Arial"/>
              <a:buChar char="»"/>
              <a:defRPr b="0" i="0">
                <a:solidFill>
                  <a:srgbClr val="43454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457209" y="274676"/>
            <a:ext cx="8229600" cy="656695"/>
          </a:xfrm>
          <a:prstGeom prst="rect">
            <a:avLst/>
          </a:prstGeom>
        </p:spPr>
        <p:txBody>
          <a:bodyPr lIns="0" tIns="0" rIns="0" bIns="0"/>
          <a:lstStyle>
            <a:lvl1pPr>
              <a:defRPr sz="2700" cap="all">
                <a:solidFill>
                  <a:srgbClr val="434544"/>
                </a:solidFill>
                <a:latin typeface="Arial Black"/>
                <a:cs typeface="Arial Black"/>
              </a:defRPr>
            </a:lvl1pPr>
          </a:lstStyle>
          <a:p>
            <a:r>
              <a:rPr lang="en-US" smtClean="0"/>
              <a:t>Click to edit Master title style</a:t>
            </a:r>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_Cover-Page-No_Image_Black">
    <p:bg>
      <p:bgPr>
        <a:solidFill>
          <a:schemeClr val="tx1"/>
        </a:solidFill>
        <a:effectLst/>
      </p:bgPr>
    </p:bg>
    <p:spTree>
      <p:nvGrpSpPr>
        <p:cNvPr id="1" name=""/>
        <p:cNvGrpSpPr/>
        <p:nvPr/>
      </p:nvGrpSpPr>
      <p:grpSpPr>
        <a:xfrm>
          <a:off x="0" y="0"/>
          <a:ext cx="0" cy="0"/>
          <a:chOff x="0" y="0"/>
          <a:chExt cx="0" cy="0"/>
        </a:xfrm>
      </p:grpSpPr>
      <p:pic>
        <p:nvPicPr>
          <p:cNvPr id="6" name="Picture 1"/>
          <p:cNvPicPr>
            <a:picLocks noChangeAspect="1"/>
          </p:cNvPicPr>
          <p:nvPr userDrawn="1"/>
        </p:nvPicPr>
        <p:blipFill>
          <a:blip r:embed="rId2"/>
          <a:srcRect/>
          <a:stretch>
            <a:fillRect/>
          </a:stretch>
        </p:blipFill>
        <p:spPr bwMode="auto">
          <a:xfrm>
            <a:off x="1" y="0"/>
            <a:ext cx="9144000" cy="6858000"/>
          </a:xfrm>
          <a:prstGeom prst="rect">
            <a:avLst/>
          </a:prstGeom>
          <a:noFill/>
          <a:ln w="9525">
            <a:noFill/>
            <a:miter lim="800000"/>
            <a:headEnd/>
            <a:tailEnd/>
          </a:ln>
        </p:spPr>
      </p:pic>
      <p:pic>
        <p:nvPicPr>
          <p:cNvPr id="7" name="Picture 2"/>
          <p:cNvPicPr>
            <a:picLocks noChangeAspect="1"/>
          </p:cNvPicPr>
          <p:nvPr userDrawn="1"/>
        </p:nvPicPr>
        <p:blipFill>
          <a:blip r:embed="rId3"/>
          <a:srcRect/>
          <a:stretch>
            <a:fillRect/>
          </a:stretch>
        </p:blipFill>
        <p:spPr bwMode="auto">
          <a:xfrm>
            <a:off x="7444980" y="5849938"/>
            <a:ext cx="1504950" cy="906462"/>
          </a:xfrm>
          <a:prstGeom prst="rect">
            <a:avLst/>
          </a:prstGeom>
          <a:noFill/>
          <a:ln w="9525">
            <a:noFill/>
            <a:miter lim="800000"/>
            <a:headEnd/>
            <a:tailEnd/>
          </a:ln>
        </p:spPr>
      </p:pic>
      <p:sp>
        <p:nvSpPr>
          <p:cNvPr id="5" name="Text Placeholder 4"/>
          <p:cNvSpPr>
            <a:spLocks noGrp="1"/>
          </p:cNvSpPr>
          <p:nvPr>
            <p:ph type="body" sz="quarter" idx="11"/>
          </p:nvPr>
        </p:nvSpPr>
        <p:spPr>
          <a:xfrm>
            <a:off x="420163" y="511617"/>
            <a:ext cx="4155766" cy="1132417"/>
          </a:xfrm>
          <a:prstGeom prst="rect">
            <a:avLst/>
          </a:prstGeom>
        </p:spPr>
        <p:txBody>
          <a:bodyPr vert="horz" lIns="0" tIns="0" rIns="0" bIns="0"/>
          <a:lstStyle>
            <a:lvl1pPr marL="0" indent="0">
              <a:buNone/>
              <a:defRPr sz="3700" b="1" i="0">
                <a:solidFill>
                  <a:schemeClr val="bg1"/>
                </a:solidFill>
                <a:latin typeface="+mj-lt"/>
                <a:cs typeface="Arial"/>
              </a:defRPr>
            </a:lvl1pPr>
          </a:lstStyle>
          <a:p>
            <a:pPr lvl="0"/>
            <a:r>
              <a:rPr lang="en-US" smtClean="0"/>
              <a:t>Click to edit Master text styles</a:t>
            </a:r>
          </a:p>
        </p:txBody>
      </p:sp>
      <p:sp>
        <p:nvSpPr>
          <p:cNvPr id="19" name="Text Placeholder 18"/>
          <p:cNvSpPr>
            <a:spLocks noGrp="1"/>
          </p:cNvSpPr>
          <p:nvPr>
            <p:ph type="body" sz="quarter" idx="12"/>
          </p:nvPr>
        </p:nvSpPr>
        <p:spPr>
          <a:xfrm>
            <a:off x="420169" y="2698130"/>
            <a:ext cx="2727325" cy="309033"/>
          </a:xfrm>
          <a:prstGeom prst="rect">
            <a:avLst/>
          </a:prstGeom>
        </p:spPr>
        <p:txBody>
          <a:bodyPr vert="horz" lIns="0" tIns="0" rIns="0" bIns="0"/>
          <a:lstStyle>
            <a:lvl1pPr marL="0" indent="0">
              <a:buNone/>
              <a:defRPr sz="1200" b="0" i="0">
                <a:solidFill>
                  <a:schemeClr val="bg1">
                    <a:lumMod val="65000"/>
                  </a:schemeClr>
                </a:solidFill>
                <a:latin typeface="+mj-lt"/>
                <a:cs typeface="Arial"/>
              </a:defRPr>
            </a:lvl1pPr>
            <a:lvl2pPr marL="609570" indent="0">
              <a:buNone/>
              <a:defRPr sz="1100" b="0" i="0">
                <a:latin typeface="Arial"/>
                <a:cs typeface="Arial"/>
              </a:defRPr>
            </a:lvl2pPr>
            <a:lvl3pPr marL="1219140" indent="0">
              <a:buNone/>
              <a:defRPr sz="1100" b="0" i="0">
                <a:latin typeface="Arial"/>
                <a:cs typeface="Arial"/>
              </a:defRPr>
            </a:lvl3pPr>
            <a:lvl4pPr marL="1828709" indent="0">
              <a:buNone/>
              <a:defRPr sz="1100" b="0" i="0">
                <a:latin typeface="Arial"/>
                <a:cs typeface="Arial"/>
              </a:defRPr>
            </a:lvl4pPr>
            <a:lvl5pPr marL="2438278" indent="0">
              <a:buNone/>
              <a:defRPr sz="1100" b="0" i="0">
                <a:latin typeface="Arial"/>
                <a:cs typeface="Arial"/>
              </a:defRPr>
            </a:lvl5pPr>
          </a:lstStyle>
          <a:p>
            <a:pPr lvl="0"/>
            <a:r>
              <a:rPr lang="en-US" smtClean="0"/>
              <a:t>Click to edit Master text styles</a:t>
            </a:r>
          </a:p>
        </p:txBody>
      </p:sp>
      <p:sp>
        <p:nvSpPr>
          <p:cNvPr id="9" name="Title 19"/>
          <p:cNvSpPr>
            <a:spLocks noGrp="1"/>
          </p:cNvSpPr>
          <p:nvPr>
            <p:ph type="title"/>
          </p:nvPr>
        </p:nvSpPr>
        <p:spPr>
          <a:xfrm>
            <a:off x="420163" y="1821125"/>
            <a:ext cx="4155766" cy="876995"/>
          </a:xfrm>
          <a:prstGeom prst="rect">
            <a:avLst/>
          </a:prstGeom>
        </p:spPr>
        <p:txBody>
          <a:bodyPr vert="horz" lIns="0" tIns="0" rIns="0" bIns="0"/>
          <a:lstStyle>
            <a:lvl1pPr algn="l">
              <a:defRPr sz="1900" b="0" i="0" cap="none" baseline="0">
                <a:solidFill>
                  <a:srgbClr val="BFBFB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ver-Page-No_Image_White">
    <p:spTree>
      <p:nvGrpSpPr>
        <p:cNvPr id="1" name=""/>
        <p:cNvGrpSpPr/>
        <p:nvPr/>
      </p:nvGrpSpPr>
      <p:grpSpPr>
        <a:xfrm>
          <a:off x="0" y="0"/>
          <a:ext cx="0" cy="0"/>
          <a:chOff x="0" y="0"/>
          <a:chExt cx="0" cy="0"/>
        </a:xfrm>
      </p:grpSpPr>
      <p:pic>
        <p:nvPicPr>
          <p:cNvPr id="5" name="Picture 1" descr="crv_lfcl_grhc_rgb_pos.png"/>
          <p:cNvPicPr>
            <a:picLocks noChangeAspect="1"/>
          </p:cNvPicPr>
          <p:nvPr userDrawn="1"/>
        </p:nvPicPr>
        <p:blipFill>
          <a:blip r:embed="rId2"/>
          <a:srcRect/>
          <a:stretch>
            <a:fillRect/>
          </a:stretch>
        </p:blipFill>
        <p:spPr bwMode="auto">
          <a:xfrm>
            <a:off x="1" y="0"/>
            <a:ext cx="9144000" cy="6858000"/>
          </a:xfrm>
          <a:prstGeom prst="rect">
            <a:avLst/>
          </a:prstGeom>
          <a:noFill/>
          <a:ln w="9525">
            <a:noFill/>
            <a:miter lim="800000"/>
            <a:headEnd/>
            <a:tailEnd/>
          </a:ln>
        </p:spPr>
      </p:pic>
      <p:pic>
        <p:nvPicPr>
          <p:cNvPr id="6" name="Picture 2" descr="crv_logo_rgb_pos.png"/>
          <p:cNvPicPr>
            <a:picLocks noChangeAspect="1"/>
          </p:cNvPicPr>
          <p:nvPr userDrawn="1"/>
        </p:nvPicPr>
        <p:blipFill>
          <a:blip r:embed="rId3"/>
          <a:srcRect/>
          <a:stretch>
            <a:fillRect/>
          </a:stretch>
        </p:blipFill>
        <p:spPr bwMode="auto">
          <a:xfrm>
            <a:off x="7444980" y="5849938"/>
            <a:ext cx="1504950" cy="906462"/>
          </a:xfrm>
          <a:prstGeom prst="rect">
            <a:avLst/>
          </a:prstGeom>
          <a:noFill/>
          <a:ln w="9525">
            <a:noFill/>
            <a:miter lim="800000"/>
            <a:headEnd/>
            <a:tailEnd/>
          </a:ln>
        </p:spPr>
      </p:pic>
      <p:sp>
        <p:nvSpPr>
          <p:cNvPr id="12" name="Text Placeholder 4"/>
          <p:cNvSpPr>
            <a:spLocks noGrp="1"/>
          </p:cNvSpPr>
          <p:nvPr>
            <p:ph type="body" sz="quarter" idx="11"/>
          </p:nvPr>
        </p:nvSpPr>
        <p:spPr>
          <a:xfrm>
            <a:off x="420163" y="511617"/>
            <a:ext cx="4155766" cy="1132417"/>
          </a:xfrm>
          <a:prstGeom prst="rect">
            <a:avLst/>
          </a:prstGeom>
        </p:spPr>
        <p:txBody>
          <a:bodyPr vert="horz" lIns="0" tIns="0" rIns="0" bIns="0"/>
          <a:lstStyle>
            <a:lvl1pPr marL="0" indent="0">
              <a:buNone/>
              <a:defRPr sz="3700" b="1" i="0">
                <a:solidFill>
                  <a:schemeClr val="tx1"/>
                </a:solidFill>
                <a:latin typeface="+mj-lt"/>
                <a:cs typeface="Arial"/>
              </a:defRPr>
            </a:lvl1pPr>
          </a:lstStyle>
          <a:p>
            <a:pPr lvl="0"/>
            <a:r>
              <a:rPr lang="en-US" smtClean="0"/>
              <a:t>Click to edit Master text styles</a:t>
            </a:r>
          </a:p>
        </p:txBody>
      </p:sp>
      <p:sp>
        <p:nvSpPr>
          <p:cNvPr id="13" name="Text Placeholder 18"/>
          <p:cNvSpPr>
            <a:spLocks noGrp="1"/>
          </p:cNvSpPr>
          <p:nvPr>
            <p:ph type="body" sz="quarter" idx="12"/>
          </p:nvPr>
        </p:nvSpPr>
        <p:spPr>
          <a:xfrm>
            <a:off x="420169" y="2698130"/>
            <a:ext cx="2727325" cy="309033"/>
          </a:xfrm>
          <a:prstGeom prst="rect">
            <a:avLst/>
          </a:prstGeom>
        </p:spPr>
        <p:txBody>
          <a:bodyPr vert="horz" lIns="0" tIns="0" rIns="0" bIns="0"/>
          <a:lstStyle>
            <a:lvl1pPr marL="0" indent="0">
              <a:buNone/>
              <a:defRPr sz="1200" b="0" i="0">
                <a:solidFill>
                  <a:schemeClr val="tx1">
                    <a:lumMod val="65000"/>
                    <a:lumOff val="35000"/>
                  </a:schemeClr>
                </a:solidFill>
                <a:latin typeface="+mj-lt"/>
                <a:cs typeface="Arial"/>
              </a:defRPr>
            </a:lvl1pPr>
            <a:lvl2pPr marL="609570" indent="0">
              <a:buNone/>
              <a:defRPr sz="1100" b="0" i="0">
                <a:latin typeface="Arial"/>
                <a:cs typeface="Arial"/>
              </a:defRPr>
            </a:lvl2pPr>
            <a:lvl3pPr marL="1219140" indent="0">
              <a:buNone/>
              <a:defRPr sz="1100" b="0" i="0">
                <a:latin typeface="Arial"/>
                <a:cs typeface="Arial"/>
              </a:defRPr>
            </a:lvl3pPr>
            <a:lvl4pPr marL="1828709" indent="0">
              <a:buNone/>
              <a:defRPr sz="1100" b="0" i="0">
                <a:latin typeface="Arial"/>
                <a:cs typeface="Arial"/>
              </a:defRPr>
            </a:lvl4pPr>
            <a:lvl5pPr marL="2438278" indent="0">
              <a:buNone/>
              <a:defRPr sz="1100" b="0" i="0">
                <a:latin typeface="Arial"/>
                <a:cs typeface="Arial"/>
              </a:defRPr>
            </a:lvl5pPr>
          </a:lstStyle>
          <a:p>
            <a:pPr lvl="0"/>
            <a:r>
              <a:rPr lang="en-US" smtClean="0"/>
              <a:t>Click to edit Master text styles</a:t>
            </a:r>
          </a:p>
        </p:txBody>
      </p:sp>
      <p:sp>
        <p:nvSpPr>
          <p:cNvPr id="14" name="Title 19"/>
          <p:cNvSpPr>
            <a:spLocks noGrp="1"/>
          </p:cNvSpPr>
          <p:nvPr>
            <p:ph type="title"/>
          </p:nvPr>
        </p:nvSpPr>
        <p:spPr>
          <a:xfrm>
            <a:off x="420163" y="1821125"/>
            <a:ext cx="4155766" cy="876995"/>
          </a:xfrm>
          <a:prstGeom prst="rect">
            <a:avLst/>
          </a:prstGeom>
        </p:spPr>
        <p:txBody>
          <a:bodyPr vert="horz" lIns="0" tIns="0" rIns="0" bIns="0"/>
          <a:lstStyle>
            <a:lvl1pPr algn="l">
              <a:defRPr sz="19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Big Statement_Layout">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 xmlns:a14="http://schemas.microsoft.com/office/drawing/2010/main"/>
              </a:ext>
            </a:extLst>
          </a:blip>
          <a:srcRect/>
          <a:stretch/>
        </p:blipFill>
        <p:spPr>
          <a:xfrm>
            <a:off x="0" y="25402"/>
            <a:ext cx="9144000" cy="6858000"/>
          </a:xfrm>
          <a:prstGeom prst="rect">
            <a:avLst/>
          </a:prstGeom>
        </p:spPr>
      </p:pic>
      <p:sp>
        <p:nvSpPr>
          <p:cNvPr id="14" name="Text Placeholder 10"/>
          <p:cNvSpPr>
            <a:spLocks noGrp="1"/>
          </p:cNvSpPr>
          <p:nvPr>
            <p:ph type="body" sz="quarter" idx="10" hasCustomPrompt="1"/>
          </p:nvPr>
        </p:nvSpPr>
        <p:spPr>
          <a:xfrm>
            <a:off x="420163" y="1416054"/>
            <a:ext cx="3836715" cy="2428811"/>
          </a:xfrm>
          <a:prstGeom prst="rect">
            <a:avLst/>
          </a:prstGeom>
        </p:spPr>
        <p:txBody>
          <a:bodyPr vert="horz" lIns="0" tIns="0" rIns="0" bIns="0"/>
          <a:lstStyle>
            <a:lvl1pPr marL="0" indent="0">
              <a:buNone/>
              <a:defRPr sz="2400">
                <a:solidFill>
                  <a:srgbClr val="FFFFFF"/>
                </a:solidFill>
                <a:latin typeface="+mj-lt"/>
              </a:defRPr>
            </a:lvl1pPr>
            <a:lvl2pPr marL="742950" indent="-285750">
              <a:buFont typeface="Courier New"/>
              <a:buChar char="o"/>
              <a:defRPr/>
            </a:lvl2pPr>
            <a:lvl5pPr marL="2057400" indent="-228600">
              <a:buFont typeface="Wingdings" charset="2"/>
              <a:buChar char="ü"/>
              <a:defRPr/>
            </a:lvl5pPr>
          </a:lstStyle>
          <a:p>
            <a:pPr lvl="0"/>
            <a:r>
              <a:rPr lang="en-US" dirty="0"/>
              <a:t>Important sentence to be made goes here. Or insert Main Section Opener. </a:t>
            </a:r>
            <a:r>
              <a:rPr lang="en-US" dirty="0" err="1"/>
              <a:t>Lorem</a:t>
            </a:r>
            <a:r>
              <a:rPr lang="en-US" dirty="0"/>
              <a:t> </a:t>
            </a:r>
            <a:r>
              <a:rPr lang="en-US" dirty="0" err="1"/>
              <a:t>ipsum</a:t>
            </a:r>
            <a:r>
              <a:rPr lang="en-US" dirty="0"/>
              <a:t> dolor sit </a:t>
            </a:r>
            <a:r>
              <a:rPr lang="en-US" dirty="0" err="1"/>
              <a:t>amet</a:t>
            </a:r>
            <a:r>
              <a:rPr lang="en-US" dirty="0"/>
              <a:t>.</a:t>
            </a:r>
          </a:p>
        </p:txBody>
      </p:sp>
      <p:sp>
        <p:nvSpPr>
          <p:cNvPr id="22" name="Text Placeholder 21"/>
          <p:cNvSpPr>
            <a:spLocks noGrp="1"/>
          </p:cNvSpPr>
          <p:nvPr>
            <p:ph type="body" sz="quarter" idx="11" hasCustomPrompt="1"/>
          </p:nvPr>
        </p:nvSpPr>
        <p:spPr>
          <a:xfrm>
            <a:off x="426240" y="4071835"/>
            <a:ext cx="3830638" cy="449665"/>
          </a:xfrm>
          <a:prstGeom prst="rect">
            <a:avLst/>
          </a:prstGeom>
        </p:spPr>
        <p:txBody>
          <a:bodyPr vert="horz" lIns="0" tIns="0" rIns="0" bIns="0"/>
          <a:lstStyle>
            <a:lvl1pPr marL="0" indent="0">
              <a:buNone/>
              <a:defRPr sz="750" b="0" i="0" baseline="0">
                <a:solidFill>
                  <a:srgbClr val="FFFFFF"/>
                </a:solidFill>
                <a:latin typeface="+mj-lt"/>
                <a:cs typeface="Arial"/>
              </a:defRPr>
            </a:lvl1pPr>
          </a:lstStyle>
          <a:p>
            <a:pPr lvl="0"/>
            <a:r>
              <a:rPr lang="en-US" dirty="0"/>
              <a:t>Name (If this quote doesn’t have a source, delete this box.)</a:t>
            </a:r>
          </a:p>
          <a:p>
            <a:pPr lvl="0"/>
            <a:r>
              <a:rPr lang="en-US" dirty="0"/>
              <a:t>Title </a:t>
            </a:r>
            <a:r>
              <a:rPr lang="en-US" dirty="0" err="1"/>
              <a:t>e.g</a:t>
            </a:r>
            <a:r>
              <a:rPr lang="en-US" dirty="0"/>
              <a:t>, General Manager, CYZ Company. </a:t>
            </a:r>
          </a:p>
        </p:txBody>
      </p:sp>
      <p:sp>
        <p:nvSpPr>
          <p:cNvPr id="17" name="Title 19"/>
          <p:cNvSpPr>
            <a:spLocks noGrp="1"/>
          </p:cNvSpPr>
          <p:nvPr>
            <p:ph type="title" hasCustomPrompt="1"/>
          </p:nvPr>
        </p:nvSpPr>
        <p:spPr>
          <a:xfrm>
            <a:off x="420163" y="529169"/>
            <a:ext cx="3836715" cy="646205"/>
          </a:xfrm>
          <a:prstGeom prst="rect">
            <a:avLst/>
          </a:prstGeom>
        </p:spPr>
        <p:txBody>
          <a:bodyPr vert="horz" lIns="0" tIns="0" rIns="0" bIns="0"/>
          <a:lstStyle>
            <a:lvl1pPr algn="l">
              <a:defRPr sz="1500" b="1" i="0" cap="none">
                <a:solidFill>
                  <a:srgbClr val="FFFFFF"/>
                </a:solidFill>
                <a:latin typeface="+mj-lt"/>
                <a:cs typeface="Arial"/>
              </a:defRPr>
            </a:lvl1pPr>
          </a:lstStyle>
          <a:p>
            <a:r>
              <a:rPr lang="en-US" dirty="0"/>
              <a:t>Main take-away or heading goes here</a:t>
            </a:r>
          </a:p>
        </p:txBody>
      </p:sp>
      <p:pic>
        <p:nvPicPr>
          <p:cNvPr id="12" name="Picture 11"/>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445542" y="6051593"/>
            <a:ext cx="1500694" cy="679419"/>
          </a:xfrm>
          <a:prstGeom prst="rect">
            <a:avLst/>
          </a:prstGeom>
        </p:spPr>
      </p:pic>
      <p:pic>
        <p:nvPicPr>
          <p:cNvPr id="10" name="Picture 9"/>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411407" y="6263740"/>
            <a:ext cx="1162775" cy="315053"/>
          </a:xfrm>
          <a:prstGeom prst="rect">
            <a:avLst/>
          </a:prstGeom>
        </p:spPr>
      </p:pic>
    </p:spTree>
    <p:extLst>
      <p:ext uri="{BB962C8B-B14F-4D97-AF65-F5344CB8AC3E}">
        <p14:creationId xmlns="" xmlns:p14="http://schemas.microsoft.com/office/powerpoint/2010/main" val="2281400916"/>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over-Page-With_Image">
    <p:spTree>
      <p:nvGrpSpPr>
        <p:cNvPr id="1" name=""/>
        <p:cNvGrpSpPr/>
        <p:nvPr/>
      </p:nvGrpSpPr>
      <p:grpSpPr>
        <a:xfrm>
          <a:off x="0" y="0"/>
          <a:ext cx="0" cy="0"/>
          <a:chOff x="0" y="0"/>
          <a:chExt cx="0" cy="0"/>
        </a:xfrm>
      </p:grpSpPr>
      <p:pic>
        <p:nvPicPr>
          <p:cNvPr id="5" name="Picture Placeholder 2" descr="shutterstock_336543782.jpg"/>
          <p:cNvPicPr>
            <a:picLocks noChangeAspect="1"/>
          </p:cNvPicPr>
          <p:nvPr userDrawn="1"/>
        </p:nvPicPr>
        <p:blipFill>
          <a:blip r:embed="rId2"/>
          <a:srcRect/>
          <a:stretch>
            <a:fillRect/>
          </a:stretch>
        </p:blipFill>
        <p:spPr bwMode="auto">
          <a:xfrm>
            <a:off x="4967287" y="0"/>
            <a:ext cx="4176713" cy="6858000"/>
          </a:xfrm>
          <a:prstGeom prst="rect">
            <a:avLst/>
          </a:prstGeom>
          <a:noFill/>
          <a:ln w="9525">
            <a:noFill/>
            <a:miter lim="800000"/>
            <a:headEnd/>
            <a:tailEnd/>
          </a:ln>
        </p:spPr>
      </p:pic>
      <p:sp>
        <p:nvSpPr>
          <p:cNvPr id="6" name="Rectangle 10"/>
          <p:cNvSpPr/>
          <p:nvPr userDrawn="1"/>
        </p:nvSpPr>
        <p:spPr>
          <a:xfrm>
            <a:off x="4967288" y="-44450"/>
            <a:ext cx="4187428" cy="6919913"/>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609570">
              <a:defRPr/>
            </a:pPr>
            <a:endParaRPr lang="en-US" dirty="0">
              <a:solidFill>
                <a:srgbClr val="FFFFFF"/>
              </a:solidFill>
            </a:endParaRPr>
          </a:p>
        </p:txBody>
      </p:sp>
      <p:pic>
        <p:nvPicPr>
          <p:cNvPr id="7" name="Picture 3" descr="crv_lfcl_grhc_rgb_pos_coverpage-img.png"/>
          <p:cNvPicPr>
            <a:picLocks noChangeAspect="1"/>
          </p:cNvPicPr>
          <p:nvPr userDrawn="1"/>
        </p:nvPicPr>
        <p:blipFill>
          <a:blip r:embed="rId3"/>
          <a:srcRect l="4265" t="10799" r="9949" b="3415"/>
          <a:stretch>
            <a:fillRect/>
          </a:stretch>
        </p:blipFill>
        <p:spPr bwMode="auto">
          <a:xfrm>
            <a:off x="1" y="0"/>
            <a:ext cx="9144000" cy="6858000"/>
          </a:xfrm>
          <a:prstGeom prst="rect">
            <a:avLst/>
          </a:prstGeom>
          <a:noFill/>
          <a:ln w="9525">
            <a:noFill/>
            <a:miter lim="800000"/>
            <a:headEnd/>
            <a:tailEnd/>
          </a:ln>
        </p:spPr>
      </p:pic>
      <p:pic>
        <p:nvPicPr>
          <p:cNvPr id="8" name="Picture 4" descr="crv_logo_rgb_pos.png"/>
          <p:cNvPicPr>
            <a:picLocks noChangeAspect="1"/>
          </p:cNvPicPr>
          <p:nvPr userDrawn="1"/>
        </p:nvPicPr>
        <p:blipFill>
          <a:blip r:embed="rId4"/>
          <a:srcRect/>
          <a:stretch>
            <a:fillRect/>
          </a:stretch>
        </p:blipFill>
        <p:spPr bwMode="auto">
          <a:xfrm>
            <a:off x="291703" y="5849938"/>
            <a:ext cx="1507332" cy="906462"/>
          </a:xfrm>
          <a:prstGeom prst="rect">
            <a:avLst/>
          </a:prstGeom>
          <a:noFill/>
          <a:ln w="9525">
            <a:noFill/>
            <a:miter lim="800000"/>
            <a:headEnd/>
            <a:tailEnd/>
          </a:ln>
        </p:spPr>
      </p:pic>
      <p:sp>
        <p:nvSpPr>
          <p:cNvPr id="18" name="Text Placeholder 4"/>
          <p:cNvSpPr>
            <a:spLocks noGrp="1"/>
          </p:cNvSpPr>
          <p:nvPr>
            <p:ph type="body" sz="quarter" idx="11"/>
          </p:nvPr>
        </p:nvSpPr>
        <p:spPr>
          <a:xfrm>
            <a:off x="420163" y="511617"/>
            <a:ext cx="4155766" cy="1132417"/>
          </a:xfrm>
          <a:prstGeom prst="rect">
            <a:avLst/>
          </a:prstGeom>
        </p:spPr>
        <p:txBody>
          <a:bodyPr vert="horz" lIns="0" tIns="0" rIns="0" bIns="0"/>
          <a:lstStyle>
            <a:lvl1pPr marL="0" indent="0">
              <a:buNone/>
              <a:defRPr sz="3700" b="1" i="0">
                <a:solidFill>
                  <a:schemeClr val="tx1"/>
                </a:solidFill>
                <a:latin typeface="+mj-lt"/>
                <a:cs typeface="Arial"/>
              </a:defRPr>
            </a:lvl1pPr>
          </a:lstStyle>
          <a:p>
            <a:pPr lvl="0"/>
            <a:r>
              <a:rPr lang="en-US" smtClean="0"/>
              <a:t>Click to edit Master text styles</a:t>
            </a:r>
          </a:p>
        </p:txBody>
      </p:sp>
      <p:sp>
        <p:nvSpPr>
          <p:cNvPr id="19" name="Text Placeholder 18"/>
          <p:cNvSpPr>
            <a:spLocks noGrp="1"/>
          </p:cNvSpPr>
          <p:nvPr>
            <p:ph type="body" sz="quarter" idx="12"/>
          </p:nvPr>
        </p:nvSpPr>
        <p:spPr>
          <a:xfrm>
            <a:off x="420169" y="2698130"/>
            <a:ext cx="2727325" cy="309033"/>
          </a:xfrm>
          <a:prstGeom prst="rect">
            <a:avLst/>
          </a:prstGeom>
        </p:spPr>
        <p:txBody>
          <a:bodyPr vert="horz" lIns="0" tIns="0" rIns="0" bIns="0"/>
          <a:lstStyle>
            <a:lvl1pPr marL="0" indent="0">
              <a:buNone/>
              <a:defRPr sz="1200" b="0" i="0">
                <a:solidFill>
                  <a:schemeClr val="tx1">
                    <a:lumMod val="65000"/>
                    <a:lumOff val="35000"/>
                  </a:schemeClr>
                </a:solidFill>
                <a:latin typeface="+mj-lt"/>
                <a:cs typeface="Arial"/>
              </a:defRPr>
            </a:lvl1pPr>
            <a:lvl2pPr marL="609570" indent="0">
              <a:buNone/>
              <a:defRPr sz="1100" b="0" i="0">
                <a:latin typeface="Arial"/>
                <a:cs typeface="Arial"/>
              </a:defRPr>
            </a:lvl2pPr>
            <a:lvl3pPr marL="1219140" indent="0">
              <a:buNone/>
              <a:defRPr sz="1100" b="0" i="0">
                <a:latin typeface="Arial"/>
                <a:cs typeface="Arial"/>
              </a:defRPr>
            </a:lvl3pPr>
            <a:lvl4pPr marL="1828709" indent="0">
              <a:buNone/>
              <a:defRPr sz="1100" b="0" i="0">
                <a:latin typeface="Arial"/>
                <a:cs typeface="Arial"/>
              </a:defRPr>
            </a:lvl4pPr>
            <a:lvl5pPr marL="2438278" indent="0">
              <a:buNone/>
              <a:defRPr sz="1100" b="0" i="0">
                <a:latin typeface="Arial"/>
                <a:cs typeface="Arial"/>
              </a:defRPr>
            </a:lvl5pPr>
          </a:lstStyle>
          <a:p>
            <a:pPr lvl="0"/>
            <a:r>
              <a:rPr lang="en-US" smtClean="0"/>
              <a:t>Click to edit Master text styles</a:t>
            </a:r>
          </a:p>
        </p:txBody>
      </p:sp>
      <p:sp>
        <p:nvSpPr>
          <p:cNvPr id="20" name="Title 19"/>
          <p:cNvSpPr>
            <a:spLocks noGrp="1"/>
          </p:cNvSpPr>
          <p:nvPr>
            <p:ph type="title"/>
          </p:nvPr>
        </p:nvSpPr>
        <p:spPr>
          <a:xfrm>
            <a:off x="420163" y="1821125"/>
            <a:ext cx="4155766" cy="876995"/>
          </a:xfrm>
          <a:prstGeom prst="rect">
            <a:avLst/>
          </a:prstGeom>
        </p:spPr>
        <p:txBody>
          <a:bodyPr vert="horz" lIns="0" tIns="0" rIns="0" bIns="0"/>
          <a:lstStyle>
            <a:lvl1pPr algn="l">
              <a:defRPr sz="19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_Agenda">
    <p:spTree>
      <p:nvGrpSpPr>
        <p:cNvPr id="1" name=""/>
        <p:cNvGrpSpPr/>
        <p:nvPr/>
      </p:nvGrpSpPr>
      <p:grpSpPr>
        <a:xfrm>
          <a:off x="0" y="0"/>
          <a:ext cx="0" cy="0"/>
          <a:chOff x="0" y="0"/>
          <a:chExt cx="0" cy="0"/>
        </a:xfrm>
      </p:grpSpPr>
      <p:sp>
        <p:nvSpPr>
          <p:cNvPr id="6" name="Slide Number Placeholder 1"/>
          <p:cNvSpPr txBox="1">
            <a:spLocks/>
          </p:cNvSpPr>
          <p:nvPr userDrawn="1"/>
        </p:nvSpPr>
        <p:spPr>
          <a:xfrm>
            <a:off x="8599886" y="146051"/>
            <a:ext cx="220266"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1385DE3-C9F8-4B71-9552-BA2B4CFC3B1F}" type="slidenum">
              <a:rPr lang="en-US" sz="800" smtClean="0">
                <a:solidFill>
                  <a:srgbClr val="444444"/>
                </a:solidFill>
              </a:rPr>
              <a:pPr algn="r">
                <a:defRPr/>
              </a:pPr>
              <a:t>‹#›</a:t>
            </a:fld>
            <a:endParaRPr lang="en-US" sz="1200" dirty="0">
              <a:solidFill>
                <a:srgbClr val="444444"/>
              </a:solidFill>
            </a:endParaRPr>
          </a:p>
        </p:txBody>
      </p:sp>
      <p:pic>
        <p:nvPicPr>
          <p:cNvPr id="7" name="Picture 2" descr="crv_logo_rgb_pos.png"/>
          <p:cNvPicPr>
            <a:picLocks noChangeAspect="1"/>
          </p:cNvPicPr>
          <p:nvPr userDrawn="1"/>
        </p:nvPicPr>
        <p:blipFill>
          <a:blip r:embed="rId2"/>
          <a:srcRect/>
          <a:stretch>
            <a:fillRect/>
          </a:stretch>
        </p:blipFill>
        <p:spPr bwMode="auto">
          <a:xfrm>
            <a:off x="7444980" y="5849938"/>
            <a:ext cx="1504950" cy="906462"/>
          </a:xfrm>
          <a:prstGeom prst="rect">
            <a:avLst/>
          </a:prstGeom>
          <a:noFill/>
          <a:ln w="9525">
            <a:noFill/>
            <a:miter lim="800000"/>
            <a:headEnd/>
            <a:tailEnd/>
          </a:ln>
        </p:spPr>
      </p:pic>
      <p:sp>
        <p:nvSpPr>
          <p:cNvPr id="23" name="Title 19"/>
          <p:cNvSpPr>
            <a:spLocks noGrp="1"/>
          </p:cNvSpPr>
          <p:nvPr>
            <p:ph type="title"/>
          </p:nvPr>
        </p:nvSpPr>
        <p:spPr>
          <a:xfrm>
            <a:off x="420170" y="514658"/>
            <a:ext cx="8400235"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6" name="Text Placeholder 10"/>
          <p:cNvSpPr>
            <a:spLocks noGrp="1"/>
          </p:cNvSpPr>
          <p:nvPr>
            <p:ph type="body" sz="quarter" idx="11"/>
          </p:nvPr>
        </p:nvSpPr>
        <p:spPr>
          <a:xfrm>
            <a:off x="5423079" y="1357718"/>
            <a:ext cx="764102" cy="3075749"/>
          </a:xfrm>
          <a:prstGeom prst="rect">
            <a:avLst/>
          </a:prstGeom>
        </p:spPr>
        <p:txBody>
          <a:bodyPr vert="horz" lIns="0" tIns="0" rIns="0" bIns="0"/>
          <a:lstStyle>
            <a:lvl1pPr marL="0" indent="0" algn="r">
              <a:spcBef>
                <a:spcPts val="0"/>
              </a:spcBef>
              <a:spcAft>
                <a:spcPts val="1600"/>
              </a:spcAft>
              <a:buNone/>
              <a:defRPr sz="2000" b="0" i="0">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10"/>
          <p:cNvSpPr>
            <a:spLocks noGrp="1"/>
          </p:cNvSpPr>
          <p:nvPr>
            <p:ph type="body" sz="quarter" idx="12"/>
          </p:nvPr>
        </p:nvSpPr>
        <p:spPr>
          <a:xfrm>
            <a:off x="420164" y="1347443"/>
            <a:ext cx="4272530" cy="3086012"/>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Text Placeholder 2"/>
          <p:cNvSpPr>
            <a:spLocks noGrp="1"/>
          </p:cNvSpPr>
          <p:nvPr>
            <p:ph type="body" sz="quarter" idx="13"/>
          </p:nvPr>
        </p:nvSpPr>
        <p:spPr>
          <a:xfrm>
            <a:off x="5764013" y="243924"/>
            <a:ext cx="2697516"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_Content_1-Column">
    <p:spTree>
      <p:nvGrpSpPr>
        <p:cNvPr id="1" name=""/>
        <p:cNvGrpSpPr/>
        <p:nvPr/>
      </p:nvGrpSpPr>
      <p:grpSpPr>
        <a:xfrm>
          <a:off x="0" y="0"/>
          <a:ext cx="0" cy="0"/>
          <a:chOff x="0" y="0"/>
          <a:chExt cx="0" cy="0"/>
        </a:xfrm>
      </p:grpSpPr>
      <p:sp>
        <p:nvSpPr>
          <p:cNvPr id="5" name="Slide Number Placeholder 1"/>
          <p:cNvSpPr txBox="1">
            <a:spLocks/>
          </p:cNvSpPr>
          <p:nvPr userDrawn="1"/>
        </p:nvSpPr>
        <p:spPr>
          <a:xfrm>
            <a:off x="8599886" y="146051"/>
            <a:ext cx="220266"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975A5F35-A231-4656-B24C-2446BA3FD2DA}"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7444980" y="5849938"/>
            <a:ext cx="1504950" cy="906462"/>
          </a:xfrm>
          <a:prstGeom prst="rect">
            <a:avLst/>
          </a:prstGeom>
          <a:noFill/>
          <a:ln w="9525">
            <a:noFill/>
            <a:miter lim="800000"/>
            <a:headEnd/>
            <a:tailEnd/>
          </a:ln>
        </p:spPr>
      </p:pic>
      <p:sp>
        <p:nvSpPr>
          <p:cNvPr id="22" name="Title 19"/>
          <p:cNvSpPr>
            <a:spLocks noGrp="1"/>
          </p:cNvSpPr>
          <p:nvPr>
            <p:ph type="title"/>
          </p:nvPr>
        </p:nvSpPr>
        <p:spPr>
          <a:xfrm>
            <a:off x="429574" y="514658"/>
            <a:ext cx="8390829"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3" name="Text Placeholder 10"/>
          <p:cNvSpPr>
            <a:spLocks noGrp="1"/>
          </p:cNvSpPr>
          <p:nvPr>
            <p:ph type="body" sz="quarter" idx="12"/>
          </p:nvPr>
        </p:nvSpPr>
        <p:spPr>
          <a:xfrm>
            <a:off x="429571" y="1357726"/>
            <a:ext cx="7739640" cy="2571809"/>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0"/>
              </a:spcAft>
              <a:buClr>
                <a:srgbClr val="FF6600"/>
              </a:buClr>
              <a:buSzPct val="75000"/>
              <a:buFontTx/>
              <a:buNone/>
              <a:tabLst/>
              <a:defRPr sz="2000" baseline="0">
                <a:latin typeface="+mj-lt"/>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9" name="Text Placeholder 2"/>
          <p:cNvSpPr>
            <a:spLocks noGrp="1"/>
          </p:cNvSpPr>
          <p:nvPr>
            <p:ph type="body" sz="quarter" idx="13"/>
          </p:nvPr>
        </p:nvSpPr>
        <p:spPr>
          <a:xfrm>
            <a:off x="5764013" y="243924"/>
            <a:ext cx="2697516"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Content_2-Column">
    <p:spTree>
      <p:nvGrpSpPr>
        <p:cNvPr id="1" name=""/>
        <p:cNvGrpSpPr/>
        <p:nvPr/>
      </p:nvGrpSpPr>
      <p:grpSpPr>
        <a:xfrm>
          <a:off x="0" y="0"/>
          <a:ext cx="0" cy="0"/>
          <a:chOff x="0" y="0"/>
          <a:chExt cx="0" cy="0"/>
        </a:xfrm>
      </p:grpSpPr>
      <p:sp>
        <p:nvSpPr>
          <p:cNvPr id="5" name="Slide Number Placeholder 1"/>
          <p:cNvSpPr txBox="1">
            <a:spLocks/>
          </p:cNvSpPr>
          <p:nvPr userDrawn="1"/>
        </p:nvSpPr>
        <p:spPr>
          <a:xfrm>
            <a:off x="8599886" y="146051"/>
            <a:ext cx="220266"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AFEB3149-EDCC-4341-BB05-DD06E8B12CF4}"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7444980" y="5849938"/>
            <a:ext cx="1504950" cy="906462"/>
          </a:xfrm>
          <a:prstGeom prst="rect">
            <a:avLst/>
          </a:prstGeom>
          <a:noFill/>
          <a:ln w="9525">
            <a:noFill/>
            <a:miter lim="800000"/>
            <a:headEnd/>
            <a:tailEnd/>
          </a:ln>
        </p:spPr>
      </p:pic>
      <p:sp>
        <p:nvSpPr>
          <p:cNvPr id="22" name="Title 19"/>
          <p:cNvSpPr>
            <a:spLocks noGrp="1"/>
          </p:cNvSpPr>
          <p:nvPr>
            <p:ph type="title"/>
          </p:nvPr>
        </p:nvSpPr>
        <p:spPr>
          <a:xfrm>
            <a:off x="429574" y="514658"/>
            <a:ext cx="8390829"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3" name="Text Placeholder 10"/>
          <p:cNvSpPr>
            <a:spLocks noGrp="1"/>
          </p:cNvSpPr>
          <p:nvPr>
            <p:ph type="body" sz="quarter" idx="12"/>
          </p:nvPr>
        </p:nvSpPr>
        <p:spPr>
          <a:xfrm>
            <a:off x="429571" y="1357717"/>
            <a:ext cx="7739640" cy="2372893"/>
          </a:xfrm>
          <a:prstGeom prst="rect">
            <a:avLst/>
          </a:prstGeom>
        </p:spPr>
        <p:txBody>
          <a:bodyPr vert="horz" lIns="0" tIns="0" rIns="0" bIns="0" numCol="2"/>
          <a:lstStyle>
            <a:lvl1pPr marL="0" marR="0" indent="0" algn="l" defTabSz="609570" rtl="0" eaLnBrk="1" fontAlgn="auto" latinLnBrk="0" hangingPunct="1">
              <a:lnSpc>
                <a:spcPct val="100000"/>
              </a:lnSpc>
              <a:spcBef>
                <a:spcPts val="0"/>
              </a:spcBef>
              <a:spcAft>
                <a:spcPts val="800"/>
              </a:spcAft>
              <a:buClr>
                <a:srgbClr val="FF6600"/>
              </a:buClr>
              <a:buSzPct val="75000"/>
              <a:buFontTx/>
              <a:buNone/>
              <a:tabLst/>
              <a:defRPr sz="2000" b="0" i="0" baseline="0">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3" name="Text Placeholder 2"/>
          <p:cNvSpPr>
            <a:spLocks noGrp="1"/>
          </p:cNvSpPr>
          <p:nvPr>
            <p:ph type="body" sz="quarter" idx="13"/>
          </p:nvPr>
        </p:nvSpPr>
        <p:spPr>
          <a:xfrm>
            <a:off x="5764013" y="243924"/>
            <a:ext cx="2697516"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_Big Statement">
    <p:spTree>
      <p:nvGrpSpPr>
        <p:cNvPr id="1" name=""/>
        <p:cNvGrpSpPr/>
        <p:nvPr/>
      </p:nvGrpSpPr>
      <p:grpSpPr>
        <a:xfrm>
          <a:off x="0" y="0"/>
          <a:ext cx="0" cy="0"/>
          <a:chOff x="0" y="0"/>
          <a:chExt cx="0" cy="0"/>
        </a:xfrm>
      </p:grpSpPr>
      <p:pic>
        <p:nvPicPr>
          <p:cNvPr id="5" name="Picture 1" descr="crv_lfcl_grhc_rgb_pos_quote-img.png"/>
          <p:cNvPicPr>
            <a:picLocks noChangeAspect="1"/>
          </p:cNvPicPr>
          <p:nvPr userDrawn="1"/>
        </p:nvPicPr>
        <p:blipFill>
          <a:blip r:embed="rId2"/>
          <a:srcRect l="-4266" t="11493" r="16174"/>
          <a:stretch>
            <a:fillRect/>
          </a:stretch>
        </p:blipFill>
        <p:spPr bwMode="auto">
          <a:xfrm>
            <a:off x="-17858" y="0"/>
            <a:ext cx="9161860" cy="6902450"/>
          </a:xfrm>
          <a:prstGeom prst="rect">
            <a:avLst/>
          </a:prstGeom>
          <a:noFill/>
          <a:ln w="9525">
            <a:noFill/>
            <a:miter lim="800000"/>
            <a:headEnd/>
            <a:tailEnd/>
          </a:ln>
        </p:spPr>
      </p:pic>
      <p:pic>
        <p:nvPicPr>
          <p:cNvPr id="6" name="Picture 2" descr="crv_logo_rgb_pos.png"/>
          <p:cNvPicPr>
            <a:picLocks noChangeAspect="1"/>
          </p:cNvPicPr>
          <p:nvPr userDrawn="1"/>
        </p:nvPicPr>
        <p:blipFill>
          <a:blip r:embed="rId3"/>
          <a:srcRect/>
          <a:stretch>
            <a:fillRect/>
          </a:stretch>
        </p:blipFill>
        <p:spPr bwMode="auto">
          <a:xfrm>
            <a:off x="7444980" y="5849938"/>
            <a:ext cx="1504950" cy="906462"/>
          </a:xfrm>
          <a:prstGeom prst="rect">
            <a:avLst/>
          </a:prstGeom>
          <a:noFill/>
          <a:ln w="9525">
            <a:noFill/>
            <a:miter lim="800000"/>
            <a:headEnd/>
            <a:tailEnd/>
          </a:ln>
        </p:spPr>
      </p:pic>
      <p:sp>
        <p:nvSpPr>
          <p:cNvPr id="14" name="Text Placeholder 10"/>
          <p:cNvSpPr>
            <a:spLocks noGrp="1"/>
          </p:cNvSpPr>
          <p:nvPr>
            <p:ph type="body" sz="quarter" idx="10"/>
          </p:nvPr>
        </p:nvSpPr>
        <p:spPr>
          <a:xfrm>
            <a:off x="420169" y="1416060"/>
            <a:ext cx="3836715" cy="2428811"/>
          </a:xfrm>
          <a:prstGeom prst="rect">
            <a:avLst/>
          </a:prstGeom>
        </p:spPr>
        <p:txBody>
          <a:bodyPr vert="horz" lIns="0" tIns="0" rIns="0" bIns="0"/>
          <a:lstStyle>
            <a:lvl1pPr marL="0" indent="0">
              <a:buNone/>
              <a:defRPr sz="3200">
                <a:latin typeface="+mj-lt"/>
              </a:defRPr>
            </a:lvl1pPr>
            <a:lvl2pPr marL="990550" indent="-380981">
              <a:buFont typeface="Courier New"/>
              <a:buChar char="o"/>
              <a:defRPr/>
            </a:lvl2pPr>
            <a:lvl5pPr marL="2743062" indent="-304784">
              <a:buFont typeface="Wingdings" charset="2"/>
              <a:buChar char="ü"/>
              <a:defRPr/>
            </a:lvl5pPr>
          </a:lstStyle>
          <a:p>
            <a:pPr lvl="0"/>
            <a:r>
              <a:rPr lang="en-US" smtClean="0"/>
              <a:t>Click to edit Master text styles</a:t>
            </a:r>
          </a:p>
        </p:txBody>
      </p:sp>
      <p:sp>
        <p:nvSpPr>
          <p:cNvPr id="22" name="Text Placeholder 21"/>
          <p:cNvSpPr>
            <a:spLocks noGrp="1"/>
          </p:cNvSpPr>
          <p:nvPr>
            <p:ph type="body" sz="quarter" idx="11"/>
          </p:nvPr>
        </p:nvSpPr>
        <p:spPr>
          <a:xfrm>
            <a:off x="426241" y="4071852"/>
            <a:ext cx="3830638" cy="449665"/>
          </a:xfrm>
          <a:prstGeom prst="rect">
            <a:avLst/>
          </a:prstGeom>
        </p:spPr>
        <p:txBody>
          <a:bodyPr vert="horz" lIns="0" tIns="0" rIns="0" bIns="0"/>
          <a:lstStyle>
            <a:lvl1pPr marL="0" indent="0">
              <a:buNone/>
              <a:defRPr sz="1100" b="0" i="0" baseline="0">
                <a:latin typeface="+mj-lt"/>
                <a:cs typeface="Arial"/>
              </a:defRPr>
            </a:lvl1pPr>
          </a:lstStyle>
          <a:p>
            <a:pPr lvl="0"/>
            <a:r>
              <a:rPr lang="en-US" smtClean="0"/>
              <a:t>Click to edit Master text styles</a:t>
            </a:r>
          </a:p>
          <a:p>
            <a:pPr lvl="1"/>
            <a:r>
              <a:rPr lang="en-US" smtClean="0"/>
              <a:t>Second level</a:t>
            </a:r>
          </a:p>
        </p:txBody>
      </p:sp>
      <p:sp>
        <p:nvSpPr>
          <p:cNvPr id="17" name="Title 19"/>
          <p:cNvSpPr>
            <a:spLocks noGrp="1"/>
          </p:cNvSpPr>
          <p:nvPr>
            <p:ph type="title"/>
          </p:nvPr>
        </p:nvSpPr>
        <p:spPr>
          <a:xfrm>
            <a:off x="420169" y="529178"/>
            <a:ext cx="3836715" cy="646205"/>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Big Statement_Layout">
    <p:bg>
      <p:bgPr>
        <a:solidFill>
          <a:schemeClr val="tx1"/>
        </a:solidFill>
        <a:effectLst/>
      </p:bgPr>
    </p:bg>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srcRect/>
          <a:stretch>
            <a:fillRect/>
          </a:stretch>
        </p:blipFill>
        <p:spPr bwMode="auto">
          <a:xfrm>
            <a:off x="1" y="0"/>
            <a:ext cx="9144000" cy="6858000"/>
          </a:xfrm>
          <a:prstGeom prst="rect">
            <a:avLst/>
          </a:prstGeom>
          <a:noFill/>
          <a:ln w="9525">
            <a:noFill/>
            <a:miter lim="800000"/>
            <a:headEnd/>
            <a:tailEnd/>
          </a:ln>
        </p:spPr>
      </p:pic>
      <p:pic>
        <p:nvPicPr>
          <p:cNvPr id="6" name="Picture 2"/>
          <p:cNvPicPr>
            <a:picLocks noChangeAspect="1"/>
          </p:cNvPicPr>
          <p:nvPr userDrawn="1"/>
        </p:nvPicPr>
        <p:blipFill>
          <a:blip r:embed="rId3"/>
          <a:srcRect/>
          <a:stretch>
            <a:fillRect/>
          </a:stretch>
        </p:blipFill>
        <p:spPr bwMode="auto">
          <a:xfrm>
            <a:off x="7444980" y="5849938"/>
            <a:ext cx="1504950" cy="906462"/>
          </a:xfrm>
          <a:prstGeom prst="rect">
            <a:avLst/>
          </a:prstGeom>
          <a:noFill/>
          <a:ln w="9525">
            <a:noFill/>
            <a:miter lim="800000"/>
            <a:headEnd/>
            <a:tailEnd/>
          </a:ln>
        </p:spPr>
      </p:pic>
      <p:sp>
        <p:nvSpPr>
          <p:cNvPr id="14" name="Text Placeholder 10"/>
          <p:cNvSpPr>
            <a:spLocks noGrp="1"/>
          </p:cNvSpPr>
          <p:nvPr>
            <p:ph type="body" sz="quarter" idx="10"/>
          </p:nvPr>
        </p:nvSpPr>
        <p:spPr>
          <a:xfrm>
            <a:off x="420169" y="1416060"/>
            <a:ext cx="3836715" cy="2428811"/>
          </a:xfrm>
          <a:prstGeom prst="rect">
            <a:avLst/>
          </a:prstGeom>
        </p:spPr>
        <p:txBody>
          <a:bodyPr vert="horz" lIns="0" tIns="0" rIns="0" bIns="0"/>
          <a:lstStyle>
            <a:lvl1pPr marL="0" indent="0">
              <a:buNone/>
              <a:defRPr sz="3200">
                <a:solidFill>
                  <a:srgbClr val="FFFFFF"/>
                </a:solidFill>
                <a:latin typeface="+mj-lt"/>
              </a:defRPr>
            </a:lvl1pPr>
            <a:lvl2pPr marL="990550" indent="-380981">
              <a:buFont typeface="Courier New"/>
              <a:buChar char="o"/>
              <a:defRPr/>
            </a:lvl2pPr>
            <a:lvl5pPr marL="2743062" indent="-304784">
              <a:buFont typeface="Wingdings" charset="2"/>
              <a:buChar char="ü"/>
              <a:defRPr/>
            </a:lvl5pPr>
          </a:lstStyle>
          <a:p>
            <a:pPr lvl="0"/>
            <a:r>
              <a:rPr lang="en-US" smtClean="0"/>
              <a:t>Click to edit Master text styles</a:t>
            </a:r>
          </a:p>
        </p:txBody>
      </p:sp>
      <p:sp>
        <p:nvSpPr>
          <p:cNvPr id="22" name="Text Placeholder 21"/>
          <p:cNvSpPr>
            <a:spLocks noGrp="1"/>
          </p:cNvSpPr>
          <p:nvPr>
            <p:ph type="body" sz="quarter" idx="11"/>
          </p:nvPr>
        </p:nvSpPr>
        <p:spPr>
          <a:xfrm>
            <a:off x="426241" y="4071852"/>
            <a:ext cx="3830638" cy="449665"/>
          </a:xfrm>
          <a:prstGeom prst="rect">
            <a:avLst/>
          </a:prstGeom>
        </p:spPr>
        <p:txBody>
          <a:bodyPr vert="horz" lIns="0" tIns="0" rIns="0" bIns="0"/>
          <a:lstStyle>
            <a:lvl1pPr marL="0" indent="0">
              <a:buNone/>
              <a:defRPr sz="1100" b="0" i="0" baseline="0">
                <a:solidFill>
                  <a:srgbClr val="FFFFFF"/>
                </a:solidFill>
                <a:latin typeface="+mj-lt"/>
                <a:cs typeface="Arial"/>
              </a:defRPr>
            </a:lvl1pPr>
          </a:lstStyle>
          <a:p>
            <a:pPr lvl="0"/>
            <a:r>
              <a:rPr lang="en-US" smtClean="0"/>
              <a:t>Click to edit Master text styles</a:t>
            </a:r>
          </a:p>
          <a:p>
            <a:pPr lvl="1"/>
            <a:r>
              <a:rPr lang="en-US" smtClean="0"/>
              <a:t>Second level</a:t>
            </a:r>
          </a:p>
        </p:txBody>
      </p:sp>
      <p:sp>
        <p:nvSpPr>
          <p:cNvPr id="17" name="Title 19"/>
          <p:cNvSpPr>
            <a:spLocks noGrp="1"/>
          </p:cNvSpPr>
          <p:nvPr>
            <p:ph type="title"/>
          </p:nvPr>
        </p:nvSpPr>
        <p:spPr>
          <a:xfrm>
            <a:off x="420169" y="529178"/>
            <a:ext cx="3836715" cy="646205"/>
          </a:xfrm>
          <a:prstGeom prst="rect">
            <a:avLst/>
          </a:prstGeom>
        </p:spPr>
        <p:txBody>
          <a:bodyPr vert="horz" lIns="0" tIns="0" rIns="0" bIns="0"/>
          <a:lstStyle>
            <a:lvl1pPr algn="l">
              <a:defRPr sz="2000" b="1" i="0" cap="none">
                <a:solidFill>
                  <a:srgbClr val="FFFFFF"/>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5" name="Slide Number Placeholder 1"/>
          <p:cNvSpPr txBox="1">
            <a:spLocks/>
          </p:cNvSpPr>
          <p:nvPr userDrawn="1"/>
        </p:nvSpPr>
        <p:spPr>
          <a:xfrm>
            <a:off x="8599886" y="146051"/>
            <a:ext cx="220266"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B29162CE-FD98-4257-99C5-314F5BA32FBE}" type="slidenum">
              <a:rPr lang="en-US" sz="800" smtClean="0">
                <a:solidFill>
                  <a:srgbClr val="444444"/>
                </a:solidFill>
              </a:rPr>
              <a:pPr algn="r">
                <a:defRPr/>
              </a:pPr>
              <a:t>‹#›</a:t>
            </a:fld>
            <a:endParaRPr lang="en-US" sz="1200" dirty="0">
              <a:solidFill>
                <a:srgbClr val="444444"/>
              </a:solidFill>
            </a:endParaRPr>
          </a:p>
        </p:txBody>
      </p:sp>
      <p:pic>
        <p:nvPicPr>
          <p:cNvPr id="6" name="Picture 2" descr="crv_logo_rgb_pos.png"/>
          <p:cNvPicPr>
            <a:picLocks noChangeAspect="1"/>
          </p:cNvPicPr>
          <p:nvPr userDrawn="1"/>
        </p:nvPicPr>
        <p:blipFill>
          <a:blip r:embed="rId2"/>
          <a:srcRect/>
          <a:stretch>
            <a:fillRect/>
          </a:stretch>
        </p:blipFill>
        <p:spPr bwMode="auto">
          <a:xfrm>
            <a:off x="7444980" y="5849938"/>
            <a:ext cx="1504950" cy="906462"/>
          </a:xfrm>
          <a:prstGeom prst="rect">
            <a:avLst/>
          </a:prstGeom>
          <a:noFill/>
          <a:ln w="9525">
            <a:noFill/>
            <a:miter lim="800000"/>
            <a:headEnd/>
            <a:tailEnd/>
          </a:ln>
        </p:spPr>
      </p:pic>
      <p:sp>
        <p:nvSpPr>
          <p:cNvPr id="9" name="Text Placeholder 10"/>
          <p:cNvSpPr>
            <a:spLocks noGrp="1"/>
          </p:cNvSpPr>
          <p:nvPr>
            <p:ph type="body" sz="quarter" idx="10"/>
          </p:nvPr>
        </p:nvSpPr>
        <p:spPr>
          <a:xfrm>
            <a:off x="420162" y="1313440"/>
            <a:ext cx="8120748" cy="3932767"/>
          </a:xfrm>
          <a:prstGeom prst="rect">
            <a:avLst/>
          </a:prstGeom>
        </p:spPr>
        <p:txBody>
          <a:bodyPr vert="horz" lIns="0" tIns="0" rIns="0" bIns="0"/>
          <a:lstStyle>
            <a:lvl1pPr marL="311984" indent="-311984">
              <a:buClr>
                <a:srgbClr val="666666"/>
              </a:buClr>
              <a:buSzPct val="60000"/>
              <a:buFont typeface="Courier New"/>
              <a:buChar char="o"/>
              <a:defRPr sz="2000" b="0" i="0">
                <a:latin typeface="+mj-lt"/>
                <a:cs typeface="Arial"/>
              </a:defRPr>
            </a:lvl1pPr>
            <a:lvl2pPr marL="844758" indent="-283186">
              <a:buSzPct val="40000"/>
              <a:buFont typeface="Wingdings" charset="2"/>
              <a:buChar char=""/>
              <a:defRPr sz="2000" b="0" i="0" baseline="0">
                <a:latin typeface="+mj-lt"/>
                <a:cs typeface="Arial"/>
              </a:defRPr>
            </a:lvl2pPr>
            <a:lvl3pPr marL="1334333" indent="-211189">
              <a:defRPr sz="2000" b="0" i="0" baseline="0">
                <a:latin typeface="+mj-lt"/>
                <a:cs typeface="Arial"/>
              </a:defRPr>
            </a:lvl3pPr>
            <a:lvl4pPr marL="1943902" indent="-259188">
              <a:defRPr sz="1900">
                <a:latin typeface="+mj-lt"/>
              </a:defRPr>
            </a:lvl4pPr>
            <a:lvl5pPr marL="2743062" indent="-304784">
              <a:buFont typeface="Wingdings" charset="2"/>
              <a:buChar char="ü"/>
              <a:defRPr sz="1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9"/>
          <p:cNvSpPr>
            <a:spLocks noGrp="1"/>
          </p:cNvSpPr>
          <p:nvPr>
            <p:ph type="title"/>
          </p:nvPr>
        </p:nvSpPr>
        <p:spPr>
          <a:xfrm>
            <a:off x="420168" y="514658"/>
            <a:ext cx="8102478"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12" name="Text Placeholder 2"/>
          <p:cNvSpPr>
            <a:spLocks noGrp="1"/>
          </p:cNvSpPr>
          <p:nvPr>
            <p:ph type="body" sz="quarter" idx="13"/>
          </p:nvPr>
        </p:nvSpPr>
        <p:spPr>
          <a:xfrm>
            <a:off x="5764013" y="243924"/>
            <a:ext cx="2697516"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7_Full-bleed-Image_With-Quote">
    <p:spTree>
      <p:nvGrpSpPr>
        <p:cNvPr id="1" name=""/>
        <p:cNvGrpSpPr/>
        <p:nvPr/>
      </p:nvGrpSpPr>
      <p:grpSpPr>
        <a:xfrm>
          <a:off x="0" y="0"/>
          <a:ext cx="0" cy="0"/>
          <a:chOff x="0" y="0"/>
          <a:chExt cx="0" cy="0"/>
        </a:xfrm>
      </p:grpSpPr>
      <p:sp>
        <p:nvSpPr>
          <p:cNvPr id="3" name="Rectangle 2"/>
          <p:cNvSpPr/>
          <p:nvPr userDrawn="1"/>
        </p:nvSpPr>
        <p:spPr>
          <a:xfrm>
            <a:off x="1" y="0"/>
            <a:ext cx="9144000" cy="6858000"/>
          </a:xfrm>
          <a:prstGeom prst="rect">
            <a:avLst/>
          </a:prstGeom>
          <a:gradFill flip="none" rotWithShape="1">
            <a:gsLst>
              <a:gs pos="27000">
                <a:schemeClr val="bg1">
                  <a:alpha val="0"/>
                </a:schemeClr>
              </a:gs>
              <a:gs pos="100000">
                <a:schemeClr val="bg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defTabSz="609570">
              <a:defRPr/>
            </a:pPr>
            <a:endParaRPr lang="en-US" dirty="0">
              <a:solidFill>
                <a:srgbClr val="FFFFFF"/>
              </a:solidFill>
            </a:endParaRPr>
          </a:p>
        </p:txBody>
      </p:sp>
      <p:sp>
        <p:nvSpPr>
          <p:cNvPr id="4" name="Slide Number Placeholder 1"/>
          <p:cNvSpPr txBox="1">
            <a:spLocks/>
          </p:cNvSpPr>
          <p:nvPr userDrawn="1"/>
        </p:nvSpPr>
        <p:spPr>
          <a:xfrm>
            <a:off x="8599886" y="146051"/>
            <a:ext cx="220266"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FA00D98-2396-4386-BB01-2B4186CD825D}" type="slidenum">
              <a:rPr lang="en-US" sz="800" smtClean="0">
                <a:solidFill>
                  <a:srgbClr val="444444"/>
                </a:solidFill>
              </a:rPr>
              <a:pPr algn="r">
                <a:defRPr/>
              </a:pPr>
              <a:t>‹#›</a:t>
            </a:fld>
            <a:endParaRPr lang="en-US" sz="1200" dirty="0">
              <a:solidFill>
                <a:srgbClr val="444444"/>
              </a:solidFill>
            </a:endParaRPr>
          </a:p>
        </p:txBody>
      </p:sp>
      <p:pic>
        <p:nvPicPr>
          <p:cNvPr id="5" name="Picture 3" descr="crv_logo_rgb_pos.png"/>
          <p:cNvPicPr>
            <a:picLocks noChangeAspect="1"/>
          </p:cNvPicPr>
          <p:nvPr userDrawn="1"/>
        </p:nvPicPr>
        <p:blipFill>
          <a:blip r:embed="rId2"/>
          <a:srcRect/>
          <a:stretch>
            <a:fillRect/>
          </a:stretch>
        </p:blipFill>
        <p:spPr bwMode="auto">
          <a:xfrm>
            <a:off x="7444980" y="5849938"/>
            <a:ext cx="1504950" cy="906462"/>
          </a:xfrm>
          <a:prstGeom prst="rect">
            <a:avLst/>
          </a:prstGeom>
          <a:noFill/>
          <a:ln w="9525">
            <a:noFill/>
            <a:miter lim="800000"/>
            <a:headEnd/>
            <a:tailEnd/>
          </a:ln>
        </p:spPr>
      </p:pic>
      <p:sp>
        <p:nvSpPr>
          <p:cNvPr id="7" name="Text Placeholder 2"/>
          <p:cNvSpPr>
            <a:spLocks noGrp="1"/>
          </p:cNvSpPr>
          <p:nvPr>
            <p:ph type="body" sz="quarter" idx="13"/>
          </p:nvPr>
        </p:nvSpPr>
        <p:spPr>
          <a:xfrm>
            <a:off x="5764013" y="243924"/>
            <a:ext cx="2697516"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Full-bleed-Image_With-Quote_Reverse">
    <p:spTree>
      <p:nvGrpSpPr>
        <p:cNvPr id="1" name=""/>
        <p:cNvGrpSpPr/>
        <p:nvPr/>
      </p:nvGrpSpPr>
      <p:grpSpPr>
        <a:xfrm>
          <a:off x="0" y="0"/>
          <a:ext cx="0" cy="0"/>
          <a:chOff x="0" y="0"/>
          <a:chExt cx="0" cy="0"/>
        </a:xfrm>
      </p:grpSpPr>
      <p:sp>
        <p:nvSpPr>
          <p:cNvPr id="3" name="Rectangle 2"/>
          <p:cNvSpPr/>
          <p:nvPr userDrawn="1"/>
        </p:nvSpPr>
        <p:spPr>
          <a:xfrm>
            <a:off x="1" y="0"/>
            <a:ext cx="9144000" cy="6858000"/>
          </a:xfrm>
          <a:prstGeom prst="rect">
            <a:avLst/>
          </a:prstGeom>
          <a:gradFill flip="none" rotWithShape="1">
            <a:gsLst>
              <a:gs pos="27000">
                <a:schemeClr val="bg1">
                  <a:alpha val="0"/>
                </a:schemeClr>
              </a:gs>
              <a:gs pos="100000">
                <a:schemeClr val="tx1">
                  <a:alpha val="3500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121914" tIns="60957" rIns="121914" bIns="60957" anchor="ctr"/>
          <a:lstStyle/>
          <a:p>
            <a:pPr algn="ctr" defTabSz="609570">
              <a:defRPr/>
            </a:pPr>
            <a:endParaRPr lang="en-US" dirty="0">
              <a:solidFill>
                <a:srgbClr val="FFFFFF"/>
              </a:solidFill>
            </a:endParaRPr>
          </a:p>
        </p:txBody>
      </p:sp>
      <p:sp>
        <p:nvSpPr>
          <p:cNvPr id="4" name="Slide Number Placeholder 1"/>
          <p:cNvSpPr txBox="1">
            <a:spLocks/>
          </p:cNvSpPr>
          <p:nvPr userDrawn="1"/>
        </p:nvSpPr>
        <p:spPr>
          <a:xfrm>
            <a:off x="8599886" y="146051"/>
            <a:ext cx="220266"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513F10CB-0FDC-480D-94C6-3F01698D3D64}" type="slidenum">
              <a:rPr lang="en-US" sz="800" smtClean="0">
                <a:solidFill>
                  <a:srgbClr val="FFFFFF">
                    <a:lumMod val="85000"/>
                  </a:srgbClr>
                </a:solidFill>
              </a:rPr>
              <a:pPr algn="r">
                <a:defRPr/>
              </a:pPr>
              <a:t>‹#›</a:t>
            </a:fld>
            <a:endParaRPr lang="en-US" sz="1200" dirty="0">
              <a:solidFill>
                <a:srgbClr val="FFFFFF">
                  <a:lumMod val="85000"/>
                </a:srgbClr>
              </a:solidFill>
            </a:endParaRPr>
          </a:p>
        </p:txBody>
      </p:sp>
      <p:pic>
        <p:nvPicPr>
          <p:cNvPr id="5" name="Picture 3"/>
          <p:cNvPicPr>
            <a:picLocks noChangeAspect="1"/>
          </p:cNvPicPr>
          <p:nvPr userDrawn="1"/>
        </p:nvPicPr>
        <p:blipFill>
          <a:blip r:embed="rId2"/>
          <a:srcRect/>
          <a:stretch>
            <a:fillRect/>
          </a:stretch>
        </p:blipFill>
        <p:spPr bwMode="auto">
          <a:xfrm>
            <a:off x="7444980" y="5849938"/>
            <a:ext cx="1504950" cy="906462"/>
          </a:xfrm>
          <a:prstGeom prst="rect">
            <a:avLst/>
          </a:prstGeom>
          <a:noFill/>
          <a:ln w="9525">
            <a:noFill/>
            <a:miter lim="800000"/>
            <a:headEnd/>
            <a:tailEnd/>
          </a:ln>
        </p:spPr>
      </p:pic>
      <p:sp>
        <p:nvSpPr>
          <p:cNvPr id="8" name="Text Placeholder 2"/>
          <p:cNvSpPr>
            <a:spLocks noGrp="1"/>
          </p:cNvSpPr>
          <p:nvPr>
            <p:ph type="body" sz="quarter" idx="13"/>
          </p:nvPr>
        </p:nvSpPr>
        <p:spPr>
          <a:xfrm>
            <a:off x="5764013" y="243924"/>
            <a:ext cx="2697516"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chemeClr val="bg1">
                    <a:lumMod val="85000"/>
                  </a:schemeClr>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8_Image-with-picture-and-text">
    <p:spTree>
      <p:nvGrpSpPr>
        <p:cNvPr id="1" name=""/>
        <p:cNvGrpSpPr/>
        <p:nvPr/>
      </p:nvGrpSpPr>
      <p:grpSpPr>
        <a:xfrm>
          <a:off x="0" y="0"/>
          <a:ext cx="0" cy="0"/>
          <a:chOff x="0" y="0"/>
          <a:chExt cx="0" cy="0"/>
        </a:xfrm>
      </p:grpSpPr>
      <p:sp>
        <p:nvSpPr>
          <p:cNvPr id="7" name="Rectangle 6"/>
          <p:cNvSpPr/>
          <p:nvPr userDrawn="1"/>
        </p:nvSpPr>
        <p:spPr>
          <a:xfrm>
            <a:off x="429818" y="4979988"/>
            <a:ext cx="4574381" cy="169862"/>
          </a:xfrm>
          <a:prstGeom prst="rect">
            <a:avLst/>
          </a:prstGeom>
        </p:spPr>
        <p:txBody>
          <a:bodyPr lIns="0" tIns="0" rIns="0" bIns="0">
            <a:spAutoFit/>
          </a:bodyPr>
          <a:lstStyle/>
          <a:p>
            <a:pPr defTabSz="609570">
              <a:buClr>
                <a:srgbClr val="FF6600"/>
              </a:buClr>
              <a:buSzPct val="75000"/>
              <a:defRPr/>
            </a:pPr>
            <a:endParaRPr lang="en-US" sz="1100" dirty="0">
              <a:solidFill>
                <a:srgbClr val="000000"/>
              </a:solidFill>
              <a:ea typeface="Microsoft YaHei" pitchFamily="34" charset="-122"/>
              <a:cs typeface="Arial"/>
            </a:endParaRPr>
          </a:p>
        </p:txBody>
      </p:sp>
      <p:sp>
        <p:nvSpPr>
          <p:cNvPr id="8" name="Slide Number Placeholder 1"/>
          <p:cNvSpPr txBox="1">
            <a:spLocks/>
          </p:cNvSpPr>
          <p:nvPr userDrawn="1"/>
        </p:nvSpPr>
        <p:spPr>
          <a:xfrm>
            <a:off x="8599886" y="146051"/>
            <a:ext cx="220266"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0ACC8D47-525C-43B1-92EF-E0FC16292D64}" type="slidenum">
              <a:rPr lang="en-US" sz="800" smtClean="0">
                <a:solidFill>
                  <a:srgbClr val="444444"/>
                </a:solidFill>
              </a:rPr>
              <a:pPr algn="r">
                <a:defRPr/>
              </a:pPr>
              <a:t>‹#›</a:t>
            </a:fld>
            <a:endParaRPr lang="en-US" sz="1200" dirty="0">
              <a:solidFill>
                <a:srgbClr val="444444"/>
              </a:solidFill>
            </a:endParaRPr>
          </a:p>
        </p:txBody>
      </p:sp>
      <p:pic>
        <p:nvPicPr>
          <p:cNvPr id="12" name="Picture 3" descr="crv_logo_rgb_pos.png"/>
          <p:cNvPicPr>
            <a:picLocks noChangeAspect="1"/>
          </p:cNvPicPr>
          <p:nvPr userDrawn="1"/>
        </p:nvPicPr>
        <p:blipFill>
          <a:blip r:embed="rId2"/>
          <a:srcRect/>
          <a:stretch>
            <a:fillRect/>
          </a:stretch>
        </p:blipFill>
        <p:spPr bwMode="auto">
          <a:xfrm>
            <a:off x="7444980" y="5849938"/>
            <a:ext cx="1504950" cy="906462"/>
          </a:xfrm>
          <a:prstGeom prst="rect">
            <a:avLst/>
          </a:prstGeom>
          <a:noFill/>
          <a:ln w="9525">
            <a:noFill/>
            <a:miter lim="800000"/>
            <a:headEnd/>
            <a:tailEnd/>
          </a:ln>
        </p:spPr>
      </p:pic>
      <p:sp>
        <p:nvSpPr>
          <p:cNvPr id="9" name="Title 19"/>
          <p:cNvSpPr>
            <a:spLocks noGrp="1"/>
          </p:cNvSpPr>
          <p:nvPr>
            <p:ph type="title"/>
          </p:nvPr>
        </p:nvSpPr>
        <p:spPr>
          <a:xfrm>
            <a:off x="429574" y="514660"/>
            <a:ext cx="8102478" cy="429519"/>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10" name="Text Placeholder 10"/>
          <p:cNvSpPr>
            <a:spLocks noGrp="1"/>
          </p:cNvSpPr>
          <p:nvPr>
            <p:ph type="body" sz="quarter" idx="10"/>
          </p:nvPr>
        </p:nvSpPr>
        <p:spPr>
          <a:xfrm>
            <a:off x="5098833" y="1313435"/>
            <a:ext cx="3484397" cy="1885819"/>
          </a:xfrm>
          <a:prstGeom prst="rect">
            <a:avLst/>
          </a:prstGeom>
        </p:spPr>
        <p:txBody>
          <a:bodyPr vert="horz" lIns="0" tIns="0" rIns="0" bIns="0"/>
          <a:lstStyle>
            <a:lvl1pPr marL="0" indent="0">
              <a:buClr>
                <a:srgbClr val="666666"/>
              </a:buClr>
              <a:buSzPct val="60000"/>
              <a:buFont typeface="Courier New"/>
              <a:buNone/>
              <a:defRPr sz="2000" b="0" i="0" baseline="0">
                <a:solidFill>
                  <a:srgbClr val="000000"/>
                </a:solidFill>
                <a:latin typeface="+mj-lt"/>
                <a:cs typeface="Arial"/>
              </a:defRPr>
            </a:lvl1pPr>
            <a:lvl2pPr marL="609570" indent="0">
              <a:buSzPct val="40000"/>
              <a:buFont typeface="Wingdings" charset="2"/>
              <a:buNone/>
              <a:defRPr sz="2400" b="0" i="0" baseline="0">
                <a:latin typeface="Arial"/>
                <a:cs typeface="Arial"/>
              </a:defRPr>
            </a:lvl2pPr>
            <a:lvl3pPr marL="1219140" indent="0">
              <a:buNone/>
              <a:defRPr sz="2400" b="0" i="0" baseline="0">
                <a:latin typeface="Arial"/>
                <a:cs typeface="Arial"/>
              </a:defRPr>
            </a:lvl3pPr>
            <a:lvl4pPr>
              <a:defRPr sz="1900"/>
            </a:lvl4pPr>
            <a:lvl5pPr marL="2743062" indent="-304784">
              <a:buFont typeface="Wingdings" charset="2"/>
              <a:buChar char="ü"/>
              <a:defRPr sz="1900"/>
            </a:lvl5pPr>
          </a:lstStyle>
          <a:p>
            <a:pPr lvl="0"/>
            <a:r>
              <a:rPr lang="en-US" smtClean="0"/>
              <a:t>Click to edit Master text styles</a:t>
            </a:r>
          </a:p>
        </p:txBody>
      </p:sp>
      <p:sp>
        <p:nvSpPr>
          <p:cNvPr id="11" name="Picture Placeholder 10"/>
          <p:cNvSpPr>
            <a:spLocks noGrp="1"/>
          </p:cNvSpPr>
          <p:nvPr>
            <p:ph type="pic" sz="quarter" idx="11"/>
          </p:nvPr>
        </p:nvSpPr>
        <p:spPr>
          <a:xfrm>
            <a:off x="429574" y="1313441"/>
            <a:ext cx="4226310" cy="3530079"/>
          </a:xfrm>
          <a:prstGeom prst="rect">
            <a:avLst/>
          </a:prstGeom>
        </p:spPr>
        <p:txBody>
          <a:bodyPr vert="horz" lIns="0" tIns="0" rIns="0" bIns="0"/>
          <a:lstStyle>
            <a:lvl1pPr marL="0" indent="0">
              <a:buNone/>
              <a:defRPr sz="2000" b="0" i="0" baseline="0">
                <a:latin typeface="+mj-lt"/>
                <a:cs typeface="Arial"/>
              </a:defRPr>
            </a:lvl1pPr>
          </a:lstStyle>
          <a:p>
            <a:pPr lvl="0"/>
            <a:r>
              <a:rPr lang="en-US" noProof="0" smtClean="0"/>
              <a:t>Click icon to add picture</a:t>
            </a:r>
            <a:endParaRPr lang="en-US" noProof="0" dirty="0"/>
          </a:p>
        </p:txBody>
      </p:sp>
      <p:sp>
        <p:nvSpPr>
          <p:cNvPr id="17" name="Text Placeholder 16"/>
          <p:cNvSpPr>
            <a:spLocks noGrp="1"/>
          </p:cNvSpPr>
          <p:nvPr>
            <p:ph type="body" sz="quarter" idx="12"/>
          </p:nvPr>
        </p:nvSpPr>
        <p:spPr>
          <a:xfrm>
            <a:off x="429570" y="4980527"/>
            <a:ext cx="4242184" cy="397099"/>
          </a:xfrm>
          <a:prstGeom prst="rect">
            <a:avLst/>
          </a:prstGeom>
        </p:spPr>
        <p:txBody>
          <a:bodyPr vert="horz" lIns="0" tIns="0" rIns="0" bIns="0"/>
          <a:lstStyle>
            <a:lvl1pPr marL="0" indent="0">
              <a:buNone/>
              <a:defRPr sz="1100" b="0" i="0">
                <a:solidFill>
                  <a:srgbClr val="000000"/>
                </a:solidFill>
                <a:latin typeface="+mj-lt"/>
                <a:cs typeface="Arial"/>
              </a:defRPr>
            </a:lvl1pPr>
            <a:lvl2pPr marL="609570" indent="0">
              <a:buNone/>
              <a:defRPr sz="1100" b="0" i="0">
                <a:solidFill>
                  <a:srgbClr val="000000"/>
                </a:solidFill>
                <a:latin typeface="Arial"/>
                <a:cs typeface="Arial"/>
              </a:defRPr>
            </a:lvl2pPr>
            <a:lvl3pPr marL="1219140" indent="0">
              <a:buNone/>
              <a:defRPr sz="1100" b="0" i="0">
                <a:solidFill>
                  <a:srgbClr val="000000"/>
                </a:solidFill>
                <a:latin typeface="Arial"/>
                <a:cs typeface="Arial"/>
              </a:defRPr>
            </a:lvl3pPr>
            <a:lvl4pPr marL="1828709" indent="0">
              <a:buNone/>
              <a:defRPr sz="1100" b="0" i="0">
                <a:solidFill>
                  <a:srgbClr val="000000"/>
                </a:solidFill>
                <a:latin typeface="Arial"/>
                <a:cs typeface="Arial"/>
              </a:defRPr>
            </a:lvl4pPr>
            <a:lvl5pPr marL="2438278" indent="0">
              <a:buNone/>
              <a:defRPr sz="1100" b="0" i="0">
                <a:solidFill>
                  <a:srgbClr val="000000"/>
                </a:solidFill>
                <a:latin typeface="Arial"/>
                <a:cs typeface="Arial"/>
              </a:defRPr>
            </a:lvl5pPr>
          </a:lstStyle>
          <a:p>
            <a:pPr lvl="0"/>
            <a:r>
              <a:rPr lang="en-US" smtClean="0"/>
              <a:t>Click to edit Master text styles</a:t>
            </a:r>
          </a:p>
        </p:txBody>
      </p:sp>
      <p:sp>
        <p:nvSpPr>
          <p:cNvPr id="16" name="Text Placeholder 2"/>
          <p:cNvSpPr>
            <a:spLocks noGrp="1"/>
          </p:cNvSpPr>
          <p:nvPr>
            <p:ph type="body" sz="quarter" idx="13"/>
          </p:nvPr>
        </p:nvSpPr>
        <p:spPr>
          <a:xfrm>
            <a:off x="5764013" y="243924"/>
            <a:ext cx="2697516"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Bullets">
    <p:spTree>
      <p:nvGrpSpPr>
        <p:cNvPr id="1" name=""/>
        <p:cNvGrpSpPr/>
        <p:nvPr/>
      </p:nvGrpSpPr>
      <p:grpSpPr>
        <a:xfrm>
          <a:off x="0" y="0"/>
          <a:ext cx="0" cy="0"/>
          <a:chOff x="0" y="0"/>
          <a:chExt cx="0" cy="0"/>
        </a:xfrm>
      </p:grpSpPr>
      <p:sp>
        <p:nvSpPr>
          <p:cNvPr id="9" name="Text Placeholder 10"/>
          <p:cNvSpPr>
            <a:spLocks noGrp="1"/>
          </p:cNvSpPr>
          <p:nvPr>
            <p:ph type="body" sz="quarter" idx="10" hasCustomPrompt="1"/>
          </p:nvPr>
        </p:nvSpPr>
        <p:spPr>
          <a:xfrm>
            <a:off x="420162" y="1313427"/>
            <a:ext cx="8120748" cy="3932767"/>
          </a:xfrm>
          <a:prstGeom prst="rect">
            <a:avLst/>
          </a:prstGeom>
        </p:spPr>
        <p:txBody>
          <a:bodyPr vert="horz" lIns="0" tIns="0" rIns="0" bIns="0"/>
          <a:lstStyle>
            <a:lvl1pPr marL="234000" indent="-234000">
              <a:buClr>
                <a:srgbClr val="666666"/>
              </a:buClr>
              <a:buSzPct val="60000"/>
              <a:buFont typeface="Courier New"/>
              <a:buChar char="o"/>
              <a:defRPr sz="1500" b="0" i="0">
                <a:latin typeface="+mj-lt"/>
                <a:cs typeface="Arial"/>
              </a:defRPr>
            </a:lvl1pPr>
            <a:lvl2pPr marL="633600" indent="-212400">
              <a:buSzPct val="40000"/>
              <a:buFont typeface="Wingdings" charset="2"/>
              <a:buChar char=""/>
              <a:defRPr sz="1500" b="0" i="0" baseline="0">
                <a:latin typeface="+mj-lt"/>
                <a:cs typeface="Arial"/>
              </a:defRPr>
            </a:lvl2pPr>
            <a:lvl3pPr marL="1000800" indent="-158400">
              <a:defRPr sz="1500" b="0" i="0" baseline="0">
                <a:latin typeface="+mj-lt"/>
                <a:cs typeface="Arial"/>
              </a:defRPr>
            </a:lvl3pPr>
            <a:lvl4pPr marL="1458000" indent="-194400">
              <a:defRPr sz="1400">
                <a:latin typeface="+mj-lt"/>
              </a:defRPr>
            </a:lvl4pPr>
            <a:lvl5pPr marL="2057400" indent="-228600">
              <a:buFont typeface="Wingdings" charset="2"/>
              <a:buChar char="ü"/>
              <a:defRPr sz="1400"/>
            </a:lvl5pPr>
          </a:lstStyle>
          <a:p>
            <a:pPr lvl="0"/>
            <a:r>
              <a:rPr lang="en-US" dirty="0"/>
              <a:t>Bullet item 1 </a:t>
            </a:r>
          </a:p>
          <a:p>
            <a:pPr lvl="1"/>
            <a:r>
              <a:rPr lang="en-US" dirty="0"/>
              <a:t>Sub-bullet item 1 second item in the list goes here</a:t>
            </a:r>
          </a:p>
          <a:p>
            <a:pPr lvl="2"/>
            <a:r>
              <a:rPr lang="en-US" dirty="0"/>
              <a:t> Sub-bullet of above</a:t>
            </a:r>
          </a:p>
          <a:p>
            <a:pPr lvl="3"/>
            <a:r>
              <a:rPr lang="en-US" dirty="0"/>
              <a:t>4th level bullet</a:t>
            </a:r>
          </a:p>
          <a:p>
            <a:pPr lvl="0"/>
            <a:r>
              <a:rPr lang="en-US" dirty="0"/>
              <a:t>Third item </a:t>
            </a:r>
          </a:p>
          <a:p>
            <a:pPr lvl="0"/>
            <a:r>
              <a:rPr lang="en-US" dirty="0" err="1"/>
              <a:t>Lorem</a:t>
            </a:r>
            <a:r>
              <a:rPr lang="en-US" dirty="0"/>
              <a:t> </a:t>
            </a:r>
            <a:r>
              <a:rPr lang="en-US" dirty="0" err="1"/>
              <a:t>ipsum</a:t>
            </a:r>
            <a:r>
              <a:rPr lang="en-US" dirty="0"/>
              <a:t> dolor sit </a:t>
            </a:r>
            <a:r>
              <a:rPr lang="en-US" dirty="0" err="1"/>
              <a:t>amet</a:t>
            </a:r>
            <a:r>
              <a:rPr lang="en-US" dirty="0"/>
              <a:t> </a:t>
            </a:r>
          </a:p>
          <a:p>
            <a:pPr lvl="0"/>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p>
          <a:p>
            <a:pPr lvl="0"/>
            <a:r>
              <a:rPr lang="en-US" dirty="0" err="1"/>
              <a:t>Voluptatem</a:t>
            </a:r>
            <a:r>
              <a:rPr lang="en-US" dirty="0"/>
              <a:t> </a:t>
            </a:r>
            <a:r>
              <a:rPr lang="en-US" dirty="0" err="1"/>
              <a:t>accusantium</a:t>
            </a:r>
            <a:r>
              <a:rPr lang="en-US" dirty="0"/>
              <a:t> </a:t>
            </a:r>
            <a:r>
              <a:rPr lang="en-US" dirty="0" err="1"/>
              <a:t>doloremque</a:t>
            </a:r>
            <a:endParaRPr lang="en-US" dirty="0"/>
          </a:p>
        </p:txBody>
      </p:sp>
      <p:sp>
        <p:nvSpPr>
          <p:cNvPr id="10" name="Title 19"/>
          <p:cNvSpPr>
            <a:spLocks noGrp="1"/>
          </p:cNvSpPr>
          <p:nvPr>
            <p:ph type="title" hasCustomPrompt="1"/>
          </p:nvPr>
        </p:nvSpPr>
        <p:spPr>
          <a:xfrm>
            <a:off x="420164" y="514644"/>
            <a:ext cx="8102477" cy="399311"/>
          </a:xfrm>
          <a:prstGeom prst="rect">
            <a:avLst/>
          </a:prstGeom>
        </p:spPr>
        <p:txBody>
          <a:bodyPr vert="horz" lIns="0" tIns="0" rIns="0" bIns="0"/>
          <a:lstStyle>
            <a:lvl1pPr algn="l">
              <a:defRPr sz="1500" b="1" i="0" cap="none">
                <a:solidFill>
                  <a:srgbClr val="6817FF"/>
                </a:solidFill>
                <a:latin typeface="+mj-lt"/>
                <a:cs typeface="Arial"/>
              </a:defRPr>
            </a:lvl1pPr>
          </a:lstStyle>
          <a:p>
            <a:r>
              <a:rPr lang="en-US" dirty="0"/>
              <a:t>Main take-away or heading goes here</a:t>
            </a:r>
          </a:p>
        </p:txBody>
      </p:sp>
      <p:sp>
        <p:nvSpPr>
          <p:cNvPr id="11" name="Slide Number Placeholder 1"/>
          <p:cNvSpPr txBox="1">
            <a:spLocks/>
          </p:cNvSpPr>
          <p:nvPr userDrawn="1"/>
        </p:nvSpPr>
        <p:spPr>
          <a:xfrm>
            <a:off x="8600074" y="146281"/>
            <a:ext cx="220324"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12" name="Text Placeholder 2"/>
          <p:cNvSpPr>
            <a:spLocks noGrp="1"/>
          </p:cNvSpPr>
          <p:nvPr>
            <p:ph type="body" sz="quarter" idx="13" hasCustomPrompt="1"/>
          </p:nvPr>
        </p:nvSpPr>
        <p:spPr>
          <a:xfrm>
            <a:off x="5764012" y="274683"/>
            <a:ext cx="2697516"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pic>
        <p:nvPicPr>
          <p:cNvPr id="15" name="Picture 1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7445542" y="6051593"/>
            <a:ext cx="1500696" cy="679419"/>
          </a:xfrm>
          <a:prstGeom prst="rect">
            <a:avLst/>
          </a:prstGeom>
        </p:spPr>
      </p:pic>
      <p:pic>
        <p:nvPicPr>
          <p:cNvPr id="8" name="Picture 7"/>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411407" y="6263738"/>
            <a:ext cx="1162775" cy="315054"/>
          </a:xfrm>
          <a:prstGeom prst="rect">
            <a:avLst/>
          </a:prstGeom>
        </p:spPr>
      </p:pic>
    </p:spTree>
    <p:extLst>
      <p:ext uri="{BB962C8B-B14F-4D97-AF65-F5344CB8AC3E}">
        <p14:creationId xmlns="" xmlns:p14="http://schemas.microsoft.com/office/powerpoint/2010/main" val="375528216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_Blocks">
    <p:spTree>
      <p:nvGrpSpPr>
        <p:cNvPr id="1" name=""/>
        <p:cNvGrpSpPr/>
        <p:nvPr/>
      </p:nvGrpSpPr>
      <p:grpSpPr>
        <a:xfrm>
          <a:off x="0" y="0"/>
          <a:ext cx="0" cy="0"/>
          <a:chOff x="0" y="0"/>
          <a:chExt cx="0" cy="0"/>
        </a:xfrm>
      </p:grpSpPr>
      <p:sp>
        <p:nvSpPr>
          <p:cNvPr id="16" name="Slide Number Placeholder 1"/>
          <p:cNvSpPr txBox="1">
            <a:spLocks/>
          </p:cNvSpPr>
          <p:nvPr userDrawn="1"/>
        </p:nvSpPr>
        <p:spPr>
          <a:xfrm>
            <a:off x="8599886" y="146051"/>
            <a:ext cx="220266" cy="220663"/>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8A756CE5-C2DE-4F47-A3E8-19AF3D33249C}" type="slidenum">
              <a:rPr lang="en-US" sz="800" smtClean="0">
                <a:solidFill>
                  <a:srgbClr val="444444"/>
                </a:solidFill>
              </a:rPr>
              <a:pPr algn="r">
                <a:defRPr/>
              </a:pPr>
              <a:t>‹#›</a:t>
            </a:fld>
            <a:endParaRPr lang="en-US" sz="1200" dirty="0">
              <a:solidFill>
                <a:srgbClr val="444444"/>
              </a:solidFill>
            </a:endParaRPr>
          </a:p>
        </p:txBody>
      </p:sp>
      <p:pic>
        <p:nvPicPr>
          <p:cNvPr id="17" name="Picture 2" descr="crv_logo_rgb_pos.png"/>
          <p:cNvPicPr>
            <a:picLocks noChangeAspect="1"/>
          </p:cNvPicPr>
          <p:nvPr userDrawn="1"/>
        </p:nvPicPr>
        <p:blipFill>
          <a:blip r:embed="rId2"/>
          <a:srcRect/>
          <a:stretch>
            <a:fillRect/>
          </a:stretch>
        </p:blipFill>
        <p:spPr bwMode="auto">
          <a:xfrm>
            <a:off x="7444980" y="5849938"/>
            <a:ext cx="1504950" cy="906462"/>
          </a:xfrm>
          <a:prstGeom prst="rect">
            <a:avLst/>
          </a:prstGeom>
          <a:noFill/>
          <a:ln w="9525">
            <a:noFill/>
            <a:miter lim="800000"/>
            <a:headEnd/>
            <a:tailEnd/>
          </a:ln>
        </p:spPr>
      </p:pic>
      <p:sp>
        <p:nvSpPr>
          <p:cNvPr id="23" name="Title 19"/>
          <p:cNvSpPr>
            <a:spLocks noGrp="1"/>
          </p:cNvSpPr>
          <p:nvPr>
            <p:ph type="title"/>
          </p:nvPr>
        </p:nvSpPr>
        <p:spPr>
          <a:xfrm>
            <a:off x="429571" y="514658"/>
            <a:ext cx="7739640" cy="399311"/>
          </a:xfrm>
          <a:prstGeom prst="rect">
            <a:avLst/>
          </a:prstGeom>
        </p:spPr>
        <p:txBody>
          <a:bodyPr vert="horz" lIns="0" tIns="0" rIns="0" bIns="0"/>
          <a:lstStyle>
            <a:lvl1pPr algn="l">
              <a:defRPr sz="2000" b="1" i="0" cap="none">
                <a:solidFill>
                  <a:srgbClr val="6817FF"/>
                </a:solidFill>
                <a:latin typeface="+mj-lt"/>
                <a:cs typeface="Arial"/>
              </a:defRPr>
            </a:lvl1pPr>
          </a:lstStyle>
          <a:p>
            <a:r>
              <a:rPr lang="en-US" smtClean="0"/>
              <a:t>Click to edit Master title style</a:t>
            </a:r>
            <a:endParaRPr lang="en-US" dirty="0"/>
          </a:p>
        </p:txBody>
      </p:sp>
      <p:sp>
        <p:nvSpPr>
          <p:cNvPr id="27" name="Text Placeholder 10"/>
          <p:cNvSpPr>
            <a:spLocks noGrp="1"/>
          </p:cNvSpPr>
          <p:nvPr>
            <p:ph type="body" sz="quarter" idx="12"/>
          </p:nvPr>
        </p:nvSpPr>
        <p:spPr>
          <a:xfrm>
            <a:off x="429573" y="1347464"/>
            <a:ext cx="1459740" cy="646927"/>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solidFill>
                  <a:srgbClr val="1AC604"/>
                </a:solidFill>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8" name="Text Placeholder 10"/>
          <p:cNvSpPr>
            <a:spLocks noGrp="1"/>
          </p:cNvSpPr>
          <p:nvPr>
            <p:ph type="body" sz="quarter" idx="14"/>
          </p:nvPr>
        </p:nvSpPr>
        <p:spPr>
          <a:xfrm>
            <a:off x="2522871" y="1347464"/>
            <a:ext cx="1459740" cy="646927"/>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solidFill>
                  <a:srgbClr val="666666"/>
                </a:solidFill>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10" name="Text Placeholder 10"/>
          <p:cNvSpPr>
            <a:spLocks noGrp="1"/>
          </p:cNvSpPr>
          <p:nvPr>
            <p:ph type="body" sz="quarter" idx="16"/>
          </p:nvPr>
        </p:nvSpPr>
        <p:spPr>
          <a:xfrm>
            <a:off x="4616169" y="1347464"/>
            <a:ext cx="1459740" cy="646927"/>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solidFill>
                  <a:srgbClr val="6817FF"/>
                </a:solidFill>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12" name="Text Placeholder 10"/>
          <p:cNvSpPr>
            <a:spLocks noGrp="1"/>
          </p:cNvSpPr>
          <p:nvPr>
            <p:ph type="body" sz="quarter" idx="18"/>
          </p:nvPr>
        </p:nvSpPr>
        <p:spPr>
          <a:xfrm>
            <a:off x="6709469" y="1347464"/>
            <a:ext cx="1459740" cy="646927"/>
          </a:xfrm>
          <a:prstGeom prst="rect">
            <a:avLst/>
          </a:prstGeom>
        </p:spPr>
        <p:txBody>
          <a:bodyPr vert="horz" lIns="0" tIns="0" rIns="0" bIns="0"/>
          <a:lstStyle>
            <a:lvl1pPr marL="0" marR="0" indent="0" algn="l" defTabSz="609570" rtl="0" eaLnBrk="1" fontAlgn="auto" latinLnBrk="0" hangingPunct="1">
              <a:lnSpc>
                <a:spcPct val="100000"/>
              </a:lnSpc>
              <a:spcBef>
                <a:spcPts val="0"/>
              </a:spcBef>
              <a:spcAft>
                <a:spcPts val="1600"/>
              </a:spcAft>
              <a:buClr>
                <a:srgbClr val="FF6600"/>
              </a:buClr>
              <a:buSzPct val="75000"/>
              <a:buFontTx/>
              <a:buNone/>
              <a:tabLst/>
              <a:defRPr sz="2000" b="0" i="0" baseline="0">
                <a:solidFill>
                  <a:srgbClr val="000000"/>
                </a:solidFill>
                <a:latin typeface="+mj-lt"/>
                <a:cs typeface="Arial"/>
              </a:defRPr>
            </a:lvl1pPr>
            <a:lvl2pPr marL="990550" indent="-380981">
              <a:buFont typeface="Courier New"/>
              <a:buChar char="o"/>
              <a:defRPr sz="2400"/>
            </a:lvl2pPr>
            <a:lvl3pPr>
              <a:defRPr sz="2100"/>
            </a:lvl3pPr>
            <a:lvl4pPr>
              <a:defRPr sz="1900"/>
            </a:lvl4pPr>
            <a:lvl5pPr marL="2743062" indent="-304784">
              <a:buFont typeface="Wingdings" charset="2"/>
              <a:buChar char="ü"/>
              <a:defRPr sz="1900"/>
            </a:lvl5pPr>
          </a:lstStyle>
          <a:p>
            <a:pPr lvl="0"/>
            <a:r>
              <a:rPr lang="en-US" smtClean="0"/>
              <a:t>Click to edit Master text styles</a:t>
            </a:r>
          </a:p>
        </p:txBody>
      </p:sp>
      <p:sp>
        <p:nvSpPr>
          <p:cNvPr id="3" name="Text Placeholder 2"/>
          <p:cNvSpPr>
            <a:spLocks noGrp="1"/>
          </p:cNvSpPr>
          <p:nvPr>
            <p:ph type="body" sz="quarter" idx="20"/>
          </p:nvPr>
        </p:nvSpPr>
        <p:spPr>
          <a:xfrm>
            <a:off x="429572" y="2292360"/>
            <a:ext cx="1823506" cy="2825279"/>
          </a:xfrm>
          <a:prstGeom prst="rect">
            <a:avLst/>
          </a:prstGeom>
          <a:solidFill>
            <a:srgbClr val="E4E4E4"/>
          </a:solidFill>
          <a:ln>
            <a:noFill/>
          </a:ln>
          <a:effectLst/>
        </p:spPr>
        <p:txBody>
          <a:bodyPr vert="horz" lIns="0" tIns="121914" rIns="121914" bIns="121914"/>
          <a:lstStyle>
            <a:lvl1pPr marL="341358" indent="-219445">
              <a:buClr>
                <a:srgbClr val="666666"/>
              </a:buClr>
              <a:buSzPct val="60000"/>
              <a:buFont typeface="Courier New"/>
              <a:buChar char="o"/>
              <a:defRPr sz="1500" b="0" i="0" baseline="0">
                <a:latin typeface="+mj-lt"/>
                <a:cs typeface="Arial"/>
              </a:defRPr>
            </a:lvl1pPr>
            <a:lvl2pPr>
              <a:buClr>
                <a:srgbClr val="666666"/>
              </a:buClr>
              <a:buSzPct val="60000"/>
              <a:defRPr sz="1500" b="0" i="0">
                <a:latin typeface="Arial"/>
                <a:cs typeface="Arial"/>
              </a:defRPr>
            </a:lvl2pPr>
            <a:lvl3pPr marL="1523925" indent="-304784">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3" name="Text Placeholder 2"/>
          <p:cNvSpPr>
            <a:spLocks noGrp="1"/>
          </p:cNvSpPr>
          <p:nvPr>
            <p:ph type="body" sz="quarter" idx="24"/>
          </p:nvPr>
        </p:nvSpPr>
        <p:spPr>
          <a:xfrm>
            <a:off x="2522871" y="2292360"/>
            <a:ext cx="1823506" cy="2825279"/>
          </a:xfrm>
          <a:prstGeom prst="rect">
            <a:avLst/>
          </a:prstGeom>
          <a:solidFill>
            <a:srgbClr val="E4E4E4"/>
          </a:solidFill>
          <a:ln>
            <a:noFill/>
          </a:ln>
          <a:effectLst/>
        </p:spPr>
        <p:txBody>
          <a:bodyPr vert="horz" lIns="0" tIns="121914" rIns="121914" bIns="121914"/>
          <a:lstStyle>
            <a:lvl1pPr marL="341358" indent="-219445">
              <a:buClr>
                <a:srgbClr val="666666"/>
              </a:buClr>
              <a:buSzPct val="60000"/>
              <a:buFont typeface="Courier New"/>
              <a:buChar char="o"/>
              <a:defRPr sz="1500" b="0" i="0">
                <a:latin typeface="+mj-lt"/>
                <a:cs typeface="Arial"/>
              </a:defRPr>
            </a:lvl1pPr>
            <a:lvl2pPr>
              <a:buClr>
                <a:srgbClr val="666666"/>
              </a:buClr>
              <a:buSzPct val="60000"/>
              <a:defRPr sz="1500" b="0" i="0">
                <a:latin typeface="Arial"/>
                <a:cs typeface="Arial"/>
              </a:defRPr>
            </a:lvl2pPr>
            <a:lvl3pPr marL="1523925" indent="-304784">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4" name="Text Placeholder 2"/>
          <p:cNvSpPr>
            <a:spLocks noGrp="1"/>
          </p:cNvSpPr>
          <p:nvPr>
            <p:ph type="body" sz="quarter" idx="25"/>
          </p:nvPr>
        </p:nvSpPr>
        <p:spPr>
          <a:xfrm>
            <a:off x="4616170" y="2292360"/>
            <a:ext cx="1823506" cy="2825279"/>
          </a:xfrm>
          <a:prstGeom prst="rect">
            <a:avLst/>
          </a:prstGeom>
          <a:solidFill>
            <a:srgbClr val="E4E4E4"/>
          </a:solidFill>
          <a:ln>
            <a:noFill/>
          </a:ln>
          <a:effectLst/>
        </p:spPr>
        <p:txBody>
          <a:bodyPr vert="horz" lIns="0" tIns="121914" rIns="121914" bIns="121914"/>
          <a:lstStyle>
            <a:lvl1pPr marL="341358" indent="-219445">
              <a:buClr>
                <a:srgbClr val="666666"/>
              </a:buClr>
              <a:buSzPct val="60000"/>
              <a:buFont typeface="Courier New"/>
              <a:buChar char="o"/>
              <a:defRPr sz="1500" b="0" i="0" baseline="0">
                <a:latin typeface="+mj-lt"/>
                <a:cs typeface="Arial"/>
              </a:defRPr>
            </a:lvl1pPr>
            <a:lvl2pPr>
              <a:buClr>
                <a:srgbClr val="666666"/>
              </a:buClr>
              <a:buSzPct val="60000"/>
              <a:defRPr sz="1500" b="0" i="0">
                <a:latin typeface="Arial"/>
                <a:cs typeface="Arial"/>
              </a:defRPr>
            </a:lvl2pPr>
            <a:lvl3pPr marL="1523925" indent="-304784">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5" name="Text Placeholder 2"/>
          <p:cNvSpPr>
            <a:spLocks noGrp="1"/>
          </p:cNvSpPr>
          <p:nvPr>
            <p:ph type="body" sz="quarter" idx="26"/>
          </p:nvPr>
        </p:nvSpPr>
        <p:spPr>
          <a:xfrm>
            <a:off x="6709471" y="2292360"/>
            <a:ext cx="1823506" cy="2825279"/>
          </a:xfrm>
          <a:prstGeom prst="rect">
            <a:avLst/>
          </a:prstGeom>
          <a:solidFill>
            <a:srgbClr val="E4E4E4"/>
          </a:solidFill>
          <a:ln>
            <a:noFill/>
          </a:ln>
          <a:effectLst/>
        </p:spPr>
        <p:txBody>
          <a:bodyPr vert="horz" lIns="0" tIns="121914" rIns="121914" bIns="121914"/>
          <a:lstStyle>
            <a:lvl1pPr marL="341358" indent="-219445">
              <a:buClr>
                <a:srgbClr val="666666"/>
              </a:buClr>
              <a:buSzPct val="60000"/>
              <a:buFont typeface="Courier New"/>
              <a:buChar char="o"/>
              <a:defRPr sz="1500" b="0" i="0">
                <a:latin typeface="+mj-lt"/>
                <a:cs typeface="Arial"/>
              </a:defRPr>
            </a:lvl1pPr>
            <a:lvl2pPr>
              <a:buClr>
                <a:srgbClr val="666666"/>
              </a:buClr>
              <a:buSzPct val="60000"/>
              <a:defRPr sz="1500" b="0" i="0">
                <a:latin typeface="Arial"/>
                <a:cs typeface="Arial"/>
              </a:defRPr>
            </a:lvl2pPr>
            <a:lvl3pPr marL="1523925" indent="-304784">
              <a:buClr>
                <a:srgbClr val="666666"/>
              </a:buClr>
              <a:buSzPct val="60000"/>
              <a:buFont typeface="Arial"/>
              <a:buChar char="•"/>
              <a:defRPr sz="1500" b="0" i="0">
                <a:latin typeface="Arial"/>
                <a:cs typeface="Arial"/>
              </a:defRPr>
            </a:lvl3pPr>
            <a:lvl4pPr>
              <a:defRPr sz="1500" b="0" i="0">
                <a:latin typeface="Arial"/>
                <a:cs typeface="Arial"/>
              </a:defRPr>
            </a:lvl4pPr>
            <a:lvl5pPr>
              <a:defRPr sz="1500" b="0" i="0">
                <a:latin typeface="Arial"/>
                <a:cs typeface="Arial"/>
              </a:defRPr>
            </a:lvl5pPr>
          </a:lstStyle>
          <a:p>
            <a:pPr lvl="0"/>
            <a:r>
              <a:rPr lang="en-US" smtClean="0"/>
              <a:t>Click to edit Master text styles</a:t>
            </a:r>
          </a:p>
        </p:txBody>
      </p:sp>
      <p:sp>
        <p:nvSpPr>
          <p:cNvPr id="19" name="Text Placeholder 2"/>
          <p:cNvSpPr>
            <a:spLocks noGrp="1"/>
          </p:cNvSpPr>
          <p:nvPr>
            <p:ph type="body" sz="quarter" idx="13"/>
          </p:nvPr>
        </p:nvSpPr>
        <p:spPr>
          <a:xfrm>
            <a:off x="5764013" y="243924"/>
            <a:ext cx="2697516" cy="123111"/>
          </a:xfrm>
          <a:prstGeom prst="rect">
            <a:avLst/>
          </a:prstGeom>
        </p:spPr>
        <p:txBody>
          <a:bodyPr vert="horz" wrap="square" lIns="0" tIns="0" rIns="0" bIns="0" anchor="b" anchorCtr="0">
            <a:spAutoFit/>
          </a:bodyPr>
          <a:lstStyle>
            <a:lvl1pPr marL="0" indent="0" algn="r" defTabSz="609570" rtl="0" eaLnBrk="1" latinLnBrk="0" hangingPunct="1">
              <a:buNone/>
              <a:defRPr lang="en-GB" sz="800" kern="1200" dirty="0" smtClean="0">
                <a:solidFill>
                  <a:srgbClr val="444444"/>
                </a:solidFill>
                <a:latin typeface="+mj-lt"/>
                <a:ea typeface="+mn-ea"/>
                <a:cs typeface="+mn-cs"/>
              </a:defRPr>
            </a:lvl1pPr>
            <a:lvl2pPr marL="0" indent="0" algn="r" defTabSz="609570" rtl="0" eaLnBrk="1" latinLnBrk="0" hangingPunct="1">
              <a:buNone/>
              <a:defRPr lang="en-GB" sz="800" kern="1200" dirty="0" smtClean="0">
                <a:solidFill>
                  <a:srgbClr val="444444"/>
                </a:solidFill>
                <a:latin typeface="+mj-lt"/>
                <a:ea typeface="+mn-ea"/>
                <a:cs typeface="+mn-cs"/>
              </a:defRPr>
            </a:lvl2pPr>
            <a:lvl3pPr marL="0" indent="0" algn="r" defTabSz="609570" rtl="0" eaLnBrk="1" latinLnBrk="0" hangingPunct="1">
              <a:buNone/>
              <a:defRPr lang="en-GB" sz="800" kern="1200" dirty="0" smtClean="0">
                <a:solidFill>
                  <a:srgbClr val="444444"/>
                </a:solidFill>
                <a:latin typeface="+mj-lt"/>
                <a:ea typeface="+mn-ea"/>
                <a:cs typeface="+mn-cs"/>
              </a:defRPr>
            </a:lvl3pPr>
            <a:lvl4pPr marL="0" indent="0" algn="r" defTabSz="609570" rtl="0" eaLnBrk="1" latinLnBrk="0" hangingPunct="1">
              <a:buNone/>
              <a:defRPr lang="en-GB" sz="800" kern="1200" dirty="0" smtClean="0">
                <a:solidFill>
                  <a:srgbClr val="444444"/>
                </a:solidFill>
                <a:latin typeface="+mj-lt"/>
                <a:ea typeface="+mn-ea"/>
                <a:cs typeface="+mn-cs"/>
              </a:defRPr>
            </a:lvl4pPr>
            <a:lvl5pPr marL="0" indent="0" algn="r" defTabSz="609570" rtl="0" eaLnBrk="1" latinLnBrk="0" hangingPunct="1">
              <a:buNone/>
              <a:defRPr lang="en-US" sz="800" kern="1200" dirty="0">
                <a:solidFill>
                  <a:srgbClr val="444444"/>
                </a:solidFill>
                <a:latin typeface="+mj-lt"/>
                <a:ea typeface="+mn-ea"/>
                <a:cs typeface="+mn-cs"/>
              </a:defRPr>
            </a:lvl5pPr>
          </a:lstStyle>
          <a:p>
            <a:pPr lvl="0"/>
            <a:r>
              <a:rPr lang="en-US" smtClean="0"/>
              <a:t>Click to edit Master text styles</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9_Closing-Slide-Contact-Info">
    <p:bg>
      <p:bgPr>
        <a:solidFill>
          <a:schemeClr val="tx1"/>
        </a:solidFill>
        <a:effectLst/>
      </p:bgPr>
    </p:bg>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srcRect/>
          <a:stretch>
            <a:fillRect/>
          </a:stretch>
        </p:blipFill>
        <p:spPr bwMode="auto">
          <a:xfrm>
            <a:off x="7611666" y="5981700"/>
            <a:ext cx="1404937" cy="846138"/>
          </a:xfrm>
          <a:prstGeom prst="rect">
            <a:avLst/>
          </a:prstGeom>
          <a:noFill/>
          <a:ln w="9525">
            <a:noFill/>
            <a:miter lim="800000"/>
            <a:headEnd/>
            <a:tailEnd/>
          </a:ln>
        </p:spPr>
      </p:pic>
      <p:sp>
        <p:nvSpPr>
          <p:cNvPr id="8" name="Text Placeholder 7"/>
          <p:cNvSpPr>
            <a:spLocks noGrp="1"/>
          </p:cNvSpPr>
          <p:nvPr>
            <p:ph type="body" sz="quarter" idx="11"/>
          </p:nvPr>
        </p:nvSpPr>
        <p:spPr>
          <a:xfrm>
            <a:off x="1076335" y="5192891"/>
            <a:ext cx="7004631" cy="1211892"/>
          </a:xfrm>
          <a:prstGeom prst="rect">
            <a:avLst/>
          </a:prstGeom>
        </p:spPr>
        <p:txBody>
          <a:bodyPr vert="horz" wrap="square" lIns="0" tIns="0" rIns="121914" bIns="0" anchor="b" anchorCtr="0">
            <a:noAutofit/>
          </a:bodyPr>
          <a:lstStyle>
            <a:lvl1pPr marL="0" indent="0" algn="ctr">
              <a:spcBef>
                <a:spcPts val="267"/>
              </a:spcBef>
              <a:buNone/>
              <a:defRPr sz="1300" baseline="0">
                <a:solidFill>
                  <a:srgbClr val="D9D9D9"/>
                </a:solidFill>
              </a:defRPr>
            </a:lvl1pPr>
            <a:lvl2pPr marL="609570" indent="0">
              <a:buNone/>
              <a:defRPr sz="1500">
                <a:solidFill>
                  <a:schemeClr val="bg1">
                    <a:lumMod val="85000"/>
                  </a:schemeClr>
                </a:solidFill>
              </a:defRPr>
            </a:lvl2pPr>
            <a:lvl3pPr marL="1219140" indent="0">
              <a:buNone/>
              <a:defRPr sz="1500">
                <a:solidFill>
                  <a:schemeClr val="bg1">
                    <a:lumMod val="85000"/>
                  </a:schemeClr>
                </a:solidFill>
              </a:defRPr>
            </a:lvl3pPr>
            <a:lvl4pPr marL="1828709" indent="0">
              <a:buNone/>
              <a:defRPr sz="1500">
                <a:solidFill>
                  <a:schemeClr val="bg1">
                    <a:lumMod val="85000"/>
                  </a:schemeClr>
                </a:solidFill>
              </a:defRPr>
            </a:lvl4pPr>
            <a:lvl5pPr marL="2438278" indent="0">
              <a:buNone/>
              <a:defRPr sz="1500">
                <a:solidFill>
                  <a:schemeClr val="bg1">
                    <a:lumMod val="85000"/>
                  </a:schemeClr>
                </a:solidFill>
              </a:defRPr>
            </a:lvl5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4_Cover-Page-With_Image">
    <p:spTree>
      <p:nvGrpSpPr>
        <p:cNvPr id="1" name=""/>
        <p:cNvGrpSpPr/>
        <p:nvPr/>
      </p:nvGrpSpPr>
      <p:grpSpPr>
        <a:xfrm>
          <a:off x="0" y="0"/>
          <a:ext cx="0" cy="0"/>
          <a:chOff x="0" y="0"/>
          <a:chExt cx="0" cy="0"/>
        </a:xfrm>
      </p:grpSpPr>
      <p:pic>
        <p:nvPicPr>
          <p:cNvPr id="6" name="Picture 1" descr="crv_logo_rgb_pos.png"/>
          <p:cNvPicPr>
            <a:picLocks noChangeAspect="1"/>
          </p:cNvPicPr>
          <p:nvPr userDrawn="1"/>
        </p:nvPicPr>
        <p:blipFill>
          <a:blip r:embed="rId2"/>
          <a:srcRect/>
          <a:stretch>
            <a:fillRect/>
          </a:stretch>
        </p:blipFill>
        <p:spPr bwMode="auto">
          <a:xfrm>
            <a:off x="291703" y="5849938"/>
            <a:ext cx="1507332" cy="906462"/>
          </a:xfrm>
          <a:prstGeom prst="rect">
            <a:avLst/>
          </a:prstGeom>
          <a:noFill/>
          <a:ln w="9525">
            <a:noFill/>
            <a:miter lim="800000"/>
            <a:headEnd/>
            <a:tailEnd/>
          </a:ln>
        </p:spPr>
      </p:pic>
      <p:sp>
        <p:nvSpPr>
          <p:cNvPr id="29" name="Picture Placeholder 28"/>
          <p:cNvSpPr>
            <a:spLocks noGrp="1"/>
          </p:cNvSpPr>
          <p:nvPr>
            <p:ph type="pic" sz="quarter" idx="13"/>
          </p:nvPr>
        </p:nvSpPr>
        <p:spPr>
          <a:xfrm>
            <a:off x="4966945" y="0"/>
            <a:ext cx="4177059" cy="6858000"/>
          </a:xfrm>
          <a:custGeom>
            <a:avLst/>
            <a:gdLst/>
            <a:ahLst/>
            <a:cxnLst/>
            <a:rect l="l" t="t" r="r" b="b"/>
            <a:pathLst>
              <a:path w="4177058" h="5143500">
                <a:moveTo>
                  <a:pt x="359624" y="0"/>
                </a:moveTo>
                <a:lnTo>
                  <a:pt x="4177058" y="0"/>
                </a:lnTo>
                <a:lnTo>
                  <a:pt x="4177058" y="5143500"/>
                </a:lnTo>
                <a:lnTo>
                  <a:pt x="744958" y="5143500"/>
                </a:lnTo>
                <a:lnTo>
                  <a:pt x="638627" y="4935892"/>
                </a:lnTo>
                <a:cubicBezTo>
                  <a:pt x="229356" y="4086516"/>
                  <a:pt x="0" y="3134130"/>
                  <a:pt x="0" y="2128176"/>
                </a:cubicBezTo>
                <a:cubicBezTo>
                  <a:pt x="0" y="1457540"/>
                  <a:pt x="101936" y="810712"/>
                  <a:pt x="291159" y="202342"/>
                </a:cubicBezTo>
                <a:close/>
              </a:path>
            </a:pathLst>
          </a:custGeom>
        </p:spPr>
        <p:txBody>
          <a:bodyPr vert="horz" lIns="609570" tIns="609570" rIns="609570" bIns="60957" anchor="t"/>
          <a:lstStyle>
            <a:lvl1pPr marL="0" indent="0" algn="r">
              <a:buNone/>
              <a:defRPr sz="1600" b="0" i="0">
                <a:latin typeface="+mj-lt"/>
                <a:cs typeface="Arial"/>
              </a:defRPr>
            </a:lvl1pPr>
          </a:lstStyle>
          <a:p>
            <a:pPr lvl="0"/>
            <a:r>
              <a:rPr lang="en-US" noProof="0" smtClean="0"/>
              <a:t>Click icon to add picture</a:t>
            </a:r>
            <a:endParaRPr lang="en-US" noProof="0" dirty="0"/>
          </a:p>
        </p:txBody>
      </p:sp>
      <p:sp>
        <p:nvSpPr>
          <p:cNvPr id="10" name="Text Placeholder 4"/>
          <p:cNvSpPr>
            <a:spLocks noGrp="1"/>
          </p:cNvSpPr>
          <p:nvPr>
            <p:ph type="body" sz="quarter" idx="11"/>
          </p:nvPr>
        </p:nvSpPr>
        <p:spPr>
          <a:xfrm>
            <a:off x="420163" y="511617"/>
            <a:ext cx="4155766" cy="1132417"/>
          </a:xfrm>
          <a:prstGeom prst="rect">
            <a:avLst/>
          </a:prstGeom>
        </p:spPr>
        <p:txBody>
          <a:bodyPr vert="horz" lIns="0" tIns="0" rIns="0" bIns="0"/>
          <a:lstStyle>
            <a:lvl1pPr marL="0" indent="0">
              <a:buNone/>
              <a:defRPr sz="2800" b="1" i="0">
                <a:solidFill>
                  <a:schemeClr val="tx1"/>
                </a:solidFill>
                <a:latin typeface="+mj-lt"/>
                <a:cs typeface="Arial"/>
              </a:defRPr>
            </a:lvl1pPr>
          </a:lstStyle>
          <a:p>
            <a:pPr lvl="0"/>
            <a:r>
              <a:rPr lang="en-US" smtClean="0"/>
              <a:t>Click to edit Master text styles</a:t>
            </a:r>
          </a:p>
        </p:txBody>
      </p:sp>
      <p:sp>
        <p:nvSpPr>
          <p:cNvPr id="11" name="Text Placeholder 18"/>
          <p:cNvSpPr>
            <a:spLocks noGrp="1"/>
          </p:cNvSpPr>
          <p:nvPr>
            <p:ph type="body" sz="quarter" idx="12"/>
          </p:nvPr>
        </p:nvSpPr>
        <p:spPr>
          <a:xfrm>
            <a:off x="420172" y="2698131"/>
            <a:ext cx="2727325" cy="309033"/>
          </a:xfrm>
          <a:prstGeom prst="rect">
            <a:avLst/>
          </a:prstGeom>
        </p:spPr>
        <p:txBody>
          <a:bodyPr vert="horz" lIns="0" tIns="0" rIns="0" bIns="0"/>
          <a:lstStyle>
            <a:lvl1pPr marL="0" indent="0">
              <a:buNone/>
              <a:defRPr sz="900" b="0" i="0">
                <a:solidFill>
                  <a:schemeClr val="tx1">
                    <a:lumMod val="65000"/>
                    <a:lumOff val="35000"/>
                  </a:schemeClr>
                </a:solidFill>
                <a:latin typeface="+mj-lt"/>
                <a:cs typeface="Arial"/>
              </a:defRPr>
            </a:lvl1pPr>
            <a:lvl2pPr marL="457178" indent="0">
              <a:buNone/>
              <a:defRPr sz="800" b="0" i="0">
                <a:latin typeface="Arial"/>
                <a:cs typeface="Arial"/>
              </a:defRPr>
            </a:lvl2pPr>
            <a:lvl3pPr marL="914354" indent="0">
              <a:buNone/>
              <a:defRPr sz="800" b="0" i="0">
                <a:latin typeface="Arial"/>
                <a:cs typeface="Arial"/>
              </a:defRPr>
            </a:lvl3pPr>
            <a:lvl4pPr marL="1371532" indent="0">
              <a:buNone/>
              <a:defRPr sz="800" b="0" i="0">
                <a:latin typeface="Arial"/>
                <a:cs typeface="Arial"/>
              </a:defRPr>
            </a:lvl4pPr>
            <a:lvl5pPr marL="1828709" indent="0">
              <a:buNone/>
              <a:defRPr sz="800" b="0" i="0">
                <a:latin typeface="Arial"/>
                <a:cs typeface="Arial"/>
              </a:defRPr>
            </a:lvl5pPr>
          </a:lstStyle>
          <a:p>
            <a:pPr lvl="0"/>
            <a:r>
              <a:rPr lang="en-US" smtClean="0"/>
              <a:t>Click to edit Master text styles</a:t>
            </a:r>
          </a:p>
        </p:txBody>
      </p:sp>
      <p:sp>
        <p:nvSpPr>
          <p:cNvPr id="12" name="Title 19"/>
          <p:cNvSpPr>
            <a:spLocks noGrp="1"/>
          </p:cNvSpPr>
          <p:nvPr>
            <p:ph type="title"/>
          </p:nvPr>
        </p:nvSpPr>
        <p:spPr>
          <a:xfrm>
            <a:off x="420163" y="1821125"/>
            <a:ext cx="4155766" cy="876995"/>
          </a:xfrm>
          <a:prstGeom prst="rect">
            <a:avLst/>
          </a:prstGeom>
        </p:spPr>
        <p:txBody>
          <a:bodyPr vert="horz" lIns="0" tIns="0" rIns="0" bIns="0"/>
          <a:lstStyle>
            <a:lvl1pPr algn="l">
              <a:defRPr sz="1500" b="0" i="0" cap="none" baseline="0">
                <a:solidFill>
                  <a:schemeClr val="tx1">
                    <a:lumMod val="65000"/>
                    <a:lumOff val="35000"/>
                  </a:schemeClr>
                </a:solidFill>
                <a:latin typeface="+mj-lt"/>
                <a:cs typeface="Arial"/>
              </a:defRPr>
            </a:lvl1pPr>
          </a:lstStyle>
          <a:p>
            <a:r>
              <a:rPr lang="en-US" smtClean="0"/>
              <a:t>Click to edit Master title style</a:t>
            </a:r>
            <a:endParaRPr lang="en-US"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Cover">
    <p:bg>
      <p:bgPr>
        <a:solidFill>
          <a:srgbClr val="000000"/>
        </a:solidFill>
        <a:effectLst/>
      </p:bgPr>
    </p:bg>
    <p:spTree>
      <p:nvGrpSpPr>
        <p:cNvPr id="1" name=""/>
        <p:cNvGrpSpPr/>
        <p:nvPr/>
      </p:nvGrpSpPr>
      <p:grpSpPr>
        <a:xfrm>
          <a:off x="0" y="0"/>
          <a:ext cx="0" cy="0"/>
          <a:chOff x="0" y="0"/>
          <a:chExt cx="0" cy="0"/>
        </a:xfrm>
      </p:grpSpPr>
      <p:sp>
        <p:nvSpPr>
          <p:cNvPr id="8" name="Title 19"/>
          <p:cNvSpPr>
            <a:spLocks noGrp="1"/>
          </p:cNvSpPr>
          <p:nvPr>
            <p:ph type="title" hasCustomPrompt="1"/>
          </p:nvPr>
        </p:nvSpPr>
        <p:spPr>
          <a:xfrm>
            <a:off x="1210739" y="878967"/>
            <a:ext cx="4775203" cy="1524000"/>
          </a:xfrm>
          <a:prstGeom prst="rect">
            <a:avLst/>
          </a:prstGeom>
        </p:spPr>
        <p:txBody>
          <a:bodyPr vert="horz" lIns="121856" tIns="60928" rIns="121856" bIns="60928"/>
          <a:lstStyle>
            <a:lvl1pPr algn="l">
              <a:defRPr sz="3700" cap="all">
                <a:solidFill>
                  <a:schemeClr val="bg1"/>
                </a:solidFill>
                <a:latin typeface="Arial Black"/>
                <a:cs typeface="Arial Black"/>
              </a:defRPr>
            </a:lvl1pPr>
          </a:lstStyle>
          <a:p>
            <a:r>
              <a:rPr lang="en-US" dirty="0" smtClean="0"/>
              <a:t>Click to edit Master title style</a:t>
            </a:r>
            <a:br>
              <a:rPr lang="en-US" dirty="0" smtClean="0"/>
            </a:br>
            <a:endParaRPr lang="en-US" dirty="0"/>
          </a:p>
        </p:txBody>
      </p:sp>
      <p:sp>
        <p:nvSpPr>
          <p:cNvPr id="9" name="Content Placeholder 2"/>
          <p:cNvSpPr>
            <a:spLocks noGrp="1"/>
          </p:cNvSpPr>
          <p:nvPr>
            <p:ph idx="1"/>
          </p:nvPr>
        </p:nvSpPr>
        <p:spPr>
          <a:xfrm>
            <a:off x="1210739" y="1394876"/>
            <a:ext cx="4775203" cy="1657912"/>
          </a:xfrm>
          <a:prstGeom prst="rect">
            <a:avLst/>
          </a:prstGeom>
        </p:spPr>
        <p:txBody>
          <a:bodyPr lIns="121856" tIns="60928" rIns="121856" bIns="60928"/>
          <a:lstStyle>
            <a:lvl1pPr marL="0" indent="0">
              <a:spcBef>
                <a:spcPts val="0"/>
              </a:spcBef>
              <a:buClr>
                <a:srgbClr val="FF6600"/>
              </a:buClr>
              <a:buSzPct val="75000"/>
              <a:buFont typeface="Lucida Grande"/>
              <a:buNone/>
              <a:defRPr sz="3700" b="0" i="0" cap="all">
                <a:solidFill>
                  <a:srgbClr val="959595"/>
                </a:solidFill>
                <a:latin typeface="Arial Black"/>
                <a:cs typeface="Arial"/>
              </a:defRPr>
            </a:lvl1pPr>
            <a:lvl2pPr marL="609291" indent="0">
              <a:buClr>
                <a:srgbClr val="FF6600"/>
              </a:buClr>
              <a:buSzPct val="75000"/>
              <a:buFont typeface="Arial"/>
              <a:buNone/>
              <a:defRPr sz="3700" b="0" i="0" cap="all">
                <a:solidFill>
                  <a:srgbClr val="959595"/>
                </a:solidFill>
                <a:latin typeface="Arial Black"/>
                <a:cs typeface="Arial"/>
              </a:defRPr>
            </a:lvl2pPr>
            <a:lvl3pPr marL="1218581" indent="0">
              <a:buClr>
                <a:srgbClr val="FF6600"/>
              </a:buClr>
              <a:buSzPct val="75000"/>
              <a:buFont typeface="Courier New"/>
              <a:buNone/>
              <a:defRPr sz="3700" b="0" i="0" cap="all">
                <a:solidFill>
                  <a:srgbClr val="FFFFFF"/>
                </a:solidFill>
                <a:latin typeface="Arial Black"/>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0" name="Content Placeholder 2"/>
          <p:cNvSpPr>
            <a:spLocks noGrp="1"/>
          </p:cNvSpPr>
          <p:nvPr>
            <p:ph idx="10"/>
          </p:nvPr>
        </p:nvSpPr>
        <p:spPr>
          <a:xfrm>
            <a:off x="1210730" y="2705028"/>
            <a:ext cx="3012020" cy="1126703"/>
          </a:xfrm>
          <a:prstGeom prst="rect">
            <a:avLst/>
          </a:prstGeom>
        </p:spPr>
        <p:txBody>
          <a:bodyPr lIns="121856" tIns="60928" rIns="121856" bIns="60928"/>
          <a:lstStyle>
            <a:lvl1pPr marL="0" indent="0">
              <a:spcBef>
                <a:spcPts val="0"/>
              </a:spcBef>
              <a:buClr>
                <a:srgbClr val="FF6600"/>
              </a:buClr>
              <a:buSzPct val="75000"/>
              <a:buFont typeface="Lucida Grande"/>
              <a:buNone/>
              <a:defRPr sz="2700" b="0" i="0" cap="all">
                <a:solidFill>
                  <a:srgbClr val="959595"/>
                </a:solidFill>
                <a:latin typeface="Arial"/>
                <a:cs typeface="Arial"/>
              </a:defRPr>
            </a:lvl1pPr>
            <a:lvl2pPr marL="609291" indent="0">
              <a:buClr>
                <a:srgbClr val="FF6600"/>
              </a:buClr>
              <a:buSzPct val="75000"/>
              <a:buFont typeface="Arial"/>
              <a:buNone/>
              <a:defRPr sz="2700" b="0" i="0" cap="all">
                <a:solidFill>
                  <a:srgbClr val="959595"/>
                </a:solidFill>
                <a:latin typeface="Arial"/>
                <a:cs typeface="Arial"/>
              </a:defRPr>
            </a:lvl2pPr>
            <a:lvl3pPr marL="1218581" indent="0">
              <a:buClr>
                <a:srgbClr val="FF6600"/>
              </a:buClr>
              <a:buSzPct val="75000"/>
              <a:buFont typeface="Courier New"/>
              <a:buNone/>
              <a:defRPr sz="2700" b="0" i="0" cap="all">
                <a:solidFill>
                  <a:srgbClr val="FFFFFF"/>
                </a:solidFill>
                <a:latin typeface="Arial"/>
                <a:cs typeface="Arial"/>
              </a:defRPr>
            </a:lvl3pPr>
            <a:lvl4pPr marL="1827872" indent="0">
              <a:buClr>
                <a:srgbClr val="FF6600"/>
              </a:buClr>
              <a:buSzPct val="65000"/>
              <a:buFont typeface="Wingdings" charset="2"/>
              <a:buNone/>
              <a:defRPr sz="3700" b="0" i="0" cap="all">
                <a:solidFill>
                  <a:srgbClr val="FFFFFF"/>
                </a:solidFill>
                <a:latin typeface="Arial Black"/>
                <a:cs typeface="Arial"/>
              </a:defRPr>
            </a:lvl4pPr>
            <a:lvl5pPr marL="2437161" indent="0">
              <a:buClr>
                <a:srgbClr val="FF6600"/>
              </a:buClr>
              <a:buSzPct val="75000"/>
              <a:buFont typeface="Arial"/>
              <a:buNone/>
              <a:defRPr sz="3700" b="0" i="0" cap="all">
                <a:solidFill>
                  <a:srgbClr val="FFFFFF"/>
                </a:solidFill>
                <a:latin typeface="Arial Black"/>
                <a:cs typeface="Arial"/>
              </a:defRPr>
            </a:lvl5pPr>
          </a:lstStyle>
          <a:p>
            <a:pPr lvl="0"/>
            <a:r>
              <a:rPr lang="en-US" dirty="0" smtClean="0"/>
              <a:t>Click to edit Master text styles</a:t>
            </a:r>
            <a:endParaRPr lang="en-US" dirty="0"/>
          </a:p>
        </p:txBody>
      </p:sp>
      <p:sp>
        <p:nvSpPr>
          <p:cNvPr id="12" name="TextBox 11"/>
          <p:cNvSpPr txBox="1"/>
          <p:nvPr userDrawn="1"/>
        </p:nvSpPr>
        <p:spPr>
          <a:xfrm>
            <a:off x="679906" y="795718"/>
            <a:ext cx="603250" cy="779700"/>
          </a:xfrm>
          <a:prstGeom prst="rect">
            <a:avLst/>
          </a:prstGeom>
          <a:noFill/>
        </p:spPr>
        <p:txBody>
          <a:bodyPr wrap="square" lIns="121856" tIns="60928" rIns="121856" bIns="60928" rtlCol="0">
            <a:spAutoFit/>
          </a:bodyPr>
          <a:lstStyle/>
          <a:p>
            <a:pPr algn="r" defTabSz="609291"/>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 xmlns:p14="http://schemas.microsoft.com/office/powerpoint/2010/main" val="10282725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52"/>
            <a:ext cx="8229600"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15882" y="1393333"/>
            <a:ext cx="4148061" cy="4499469"/>
          </a:xfrm>
          <a:prstGeom prst="rect">
            <a:avLst/>
          </a:prstGeom>
        </p:spPr>
        <p:txBody>
          <a:bodyPr lIns="121856" tIns="60928" rIns="121856" bIns="60928"/>
          <a:lstStyle>
            <a:lvl1pPr marL="0" indent="0">
              <a:buClr>
                <a:srgbClr val="FF6600"/>
              </a:buClr>
              <a:buSzPct val="75000"/>
              <a:buFontTx/>
              <a:buNone/>
              <a:defRPr sz="2400" b="0" i="0">
                <a:solidFill>
                  <a:srgbClr val="434544"/>
                </a:solidFill>
                <a:latin typeface="Arial"/>
                <a:cs typeface="Arial"/>
              </a:defRPr>
            </a:lvl1pPr>
            <a:lvl2pPr marL="0" indent="0">
              <a:buClr>
                <a:srgbClr val="FF6600"/>
              </a:buClr>
              <a:buSzPct val="75000"/>
              <a:buFontTx/>
              <a:buNone/>
              <a:defRPr sz="2400" b="0" i="0">
                <a:solidFill>
                  <a:srgbClr val="434544"/>
                </a:solidFill>
                <a:latin typeface="Arial"/>
                <a:cs typeface="Arial"/>
              </a:defRPr>
            </a:lvl2pPr>
            <a:lvl3pPr marL="0" indent="0">
              <a:buClr>
                <a:srgbClr val="FF6600"/>
              </a:buClr>
              <a:buSzPct val="75000"/>
              <a:buFontTx/>
              <a:buNone/>
              <a:defRPr sz="2400" b="0" i="0">
                <a:solidFill>
                  <a:srgbClr val="434544"/>
                </a:solidFill>
                <a:latin typeface="Arial"/>
                <a:cs typeface="Arial"/>
              </a:defRPr>
            </a:lvl3pPr>
            <a:lvl4pPr marL="0" indent="0">
              <a:buClr>
                <a:srgbClr val="FF6600"/>
              </a:buClr>
              <a:buSzPct val="65000"/>
              <a:buFontTx/>
              <a:buNone/>
              <a:defRPr sz="2400" b="0" i="0">
                <a:solidFill>
                  <a:srgbClr val="434544"/>
                </a:solidFill>
                <a:latin typeface="Arial"/>
                <a:cs typeface="Arial"/>
              </a:defRPr>
            </a:lvl4pPr>
            <a:lvl5pPr marL="0" indent="0">
              <a:buClr>
                <a:srgbClr val="FF6600"/>
              </a:buClr>
              <a:buSzPct val="75000"/>
              <a:buFontTx/>
              <a:buNone/>
              <a:defRPr sz="2400" b="0" i="0">
                <a:solidFill>
                  <a:srgbClr val="434544"/>
                </a:solidFill>
                <a:latin typeface="Arial"/>
                <a:cs typeface="Arial"/>
              </a:defRPr>
            </a:lvl5pPr>
          </a:lstStyle>
          <a:p>
            <a:pPr lvl="0"/>
            <a:r>
              <a:rPr lang="en-US" dirty="0" smtClean="0"/>
              <a:t>Click to edit Master text styles</a:t>
            </a:r>
          </a:p>
        </p:txBody>
      </p:sp>
      <p:sp>
        <p:nvSpPr>
          <p:cNvPr id="8" name="Slide Number Placeholder 1"/>
          <p:cNvSpPr txBox="1">
            <a:spLocks/>
          </p:cNvSpPr>
          <p:nvPr userDrawn="1"/>
        </p:nvSpPr>
        <p:spPr>
          <a:xfrm>
            <a:off x="8463951" y="6376630"/>
            <a:ext cx="680065"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14" name="Content Placeholder 2"/>
          <p:cNvSpPr>
            <a:spLocks noGrp="1"/>
          </p:cNvSpPr>
          <p:nvPr>
            <p:ph idx="10" hasCustomPrompt="1"/>
          </p:nvPr>
        </p:nvSpPr>
        <p:spPr>
          <a:xfrm>
            <a:off x="2311403" y="1393333"/>
            <a:ext cx="2000250" cy="4499469"/>
          </a:xfrm>
          <a:prstGeom prst="rect">
            <a:avLst/>
          </a:prstGeom>
        </p:spPr>
        <p:txBody>
          <a:bodyPr lIns="121856" tIns="60928" rIns="121856" bIns="60928"/>
          <a:lstStyle>
            <a:lvl1pPr marL="0" indent="0" algn="r">
              <a:buClr>
                <a:srgbClr val="FF6600"/>
              </a:buClr>
              <a:buSzPct val="75000"/>
              <a:buFontTx/>
              <a:buNone/>
              <a:defRPr sz="2400" b="0" i="0">
                <a:solidFill>
                  <a:srgbClr val="FF8001"/>
                </a:solidFill>
                <a:latin typeface="Arial"/>
                <a:cs typeface="Arial"/>
              </a:defRPr>
            </a:lvl1pPr>
            <a:lvl2pPr marL="0" indent="0" algn="r">
              <a:buClr>
                <a:srgbClr val="FF6600"/>
              </a:buClr>
              <a:buSzPct val="75000"/>
              <a:buFontTx/>
              <a:buNone/>
              <a:defRPr sz="2400" b="0" i="0">
                <a:solidFill>
                  <a:srgbClr val="FF8001"/>
                </a:solidFill>
                <a:latin typeface="Arial"/>
                <a:cs typeface="Arial"/>
              </a:defRPr>
            </a:lvl2pPr>
            <a:lvl3pPr marL="0" indent="0" algn="r">
              <a:buClr>
                <a:srgbClr val="FF6600"/>
              </a:buClr>
              <a:buSzPct val="75000"/>
              <a:buFontTx/>
              <a:buNone/>
              <a:defRPr sz="2400" b="0" i="0">
                <a:solidFill>
                  <a:srgbClr val="FF8001"/>
                </a:solidFill>
                <a:latin typeface="Arial"/>
                <a:cs typeface="Arial"/>
              </a:defRPr>
            </a:lvl3pPr>
            <a:lvl4pPr marL="0" indent="0" algn="r">
              <a:buClr>
                <a:srgbClr val="FF6600"/>
              </a:buClr>
              <a:buSzPct val="65000"/>
              <a:buFontTx/>
              <a:buNone/>
              <a:defRPr sz="2400" b="0" i="0">
                <a:solidFill>
                  <a:srgbClr val="FF8001"/>
                </a:solidFill>
                <a:latin typeface="Arial"/>
                <a:cs typeface="Arial"/>
              </a:defRPr>
            </a:lvl4pPr>
            <a:lvl5pPr marL="0" indent="0" algn="r">
              <a:buClr>
                <a:srgbClr val="FF6600"/>
              </a:buClr>
              <a:buSzPct val="75000"/>
              <a:buFontTx/>
              <a:buNone/>
              <a:defRPr sz="2400" b="0" i="0">
                <a:solidFill>
                  <a:srgbClr val="FF8001"/>
                </a:solidFill>
                <a:latin typeface="Arial"/>
                <a:cs typeface="Arial"/>
              </a:defRPr>
            </a:lvl5pPr>
          </a:lstStyle>
          <a:p>
            <a:pPr lvl="0"/>
            <a:r>
              <a:rPr lang="en-US" dirty="0" smtClean="0"/>
              <a:t>Page Nr</a:t>
            </a:r>
            <a:endParaRPr lang="en-US" dirty="0"/>
          </a:p>
        </p:txBody>
      </p:sp>
      <p:sp>
        <p:nvSpPr>
          <p:cNvPr id="9" name="TextBox 8"/>
          <p:cNvSpPr txBox="1"/>
          <p:nvPr userDrawn="1"/>
        </p:nvSpPr>
        <p:spPr>
          <a:xfrm>
            <a:off x="4270375" y="367775"/>
            <a:ext cx="603250" cy="779700"/>
          </a:xfrm>
          <a:prstGeom prst="rect">
            <a:avLst/>
          </a:prstGeom>
          <a:noFill/>
        </p:spPr>
        <p:txBody>
          <a:bodyPr wrap="square" lIns="121856" tIns="60928" rIns="121856" bIns="60928" rtlCol="0">
            <a:spAutoFit/>
          </a:bodyPr>
          <a:lstStyle/>
          <a:p>
            <a:pPr algn="ctr" defTabSz="609291"/>
            <a:r>
              <a:rPr lang="en-US" sz="4300" dirty="0" smtClean="0">
                <a:solidFill>
                  <a:srgbClr val="FF8001"/>
                </a:solidFill>
                <a:latin typeface="Arial Black"/>
                <a:cs typeface="Arial Black"/>
              </a:rPr>
              <a:t>—</a:t>
            </a:r>
            <a:endParaRPr lang="en-US" sz="4300" dirty="0">
              <a:solidFill>
                <a:srgbClr val="FF8001"/>
              </a:solidFill>
              <a:latin typeface="Arial Black"/>
              <a:cs typeface="Arial Black"/>
            </a:endParaRPr>
          </a:p>
        </p:txBody>
      </p:sp>
      <p:pic>
        <p:nvPicPr>
          <p:cNvPr id="10" name="Picture 2"/>
          <p:cNvPicPr>
            <a:picLocks noChangeAspect="1" noChangeArrowheads="1"/>
          </p:cNvPicPr>
          <p:nvPr userDrawn="1"/>
        </p:nvPicPr>
        <p:blipFill>
          <a:blip r:embed="rId2"/>
          <a:srcRect/>
          <a:stretch>
            <a:fillRect/>
          </a:stretch>
        </p:blipFill>
        <p:spPr bwMode="auto">
          <a:xfrm>
            <a:off x="216874" y="6038492"/>
            <a:ext cx="1471996" cy="676275"/>
          </a:xfrm>
          <a:prstGeom prst="rect">
            <a:avLst/>
          </a:prstGeom>
          <a:noFill/>
          <a:ln w="9525">
            <a:noFill/>
            <a:miter lim="800000"/>
            <a:headEnd/>
            <a:tailEnd/>
          </a:ln>
        </p:spPr>
      </p:pic>
    </p:spTree>
    <p:extLst>
      <p:ext uri="{BB962C8B-B14F-4D97-AF65-F5344CB8AC3E}">
        <p14:creationId xmlns="" xmlns:p14="http://schemas.microsoft.com/office/powerpoint/2010/main" val="988448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_Custom Layout">
    <p:bg>
      <p:bgPr>
        <a:solidFill>
          <a:srgbClr val="4345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8000" y="2524883"/>
            <a:ext cx="5594350" cy="1569660"/>
          </a:xfrm>
          <a:prstGeom prst="rect">
            <a:avLst/>
          </a:prstGeom>
        </p:spPr>
        <p:txBody>
          <a:bodyPr vert="horz" lIns="121856" tIns="60928" rIns="121856" bIns="60928"/>
          <a:lstStyle>
            <a:lvl1pPr algn="l">
              <a:defRPr sz="3200">
                <a:solidFill>
                  <a:schemeClr val="bg1"/>
                </a:solidFill>
                <a:latin typeface="Arial"/>
                <a:cs typeface="Aria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38171779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FF8001"/>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206500" y="2252138"/>
            <a:ext cx="5219700" cy="2218267"/>
          </a:xfrm>
          <a:prstGeom prst="rect">
            <a:avLst/>
          </a:prstGeom>
        </p:spPr>
        <p:txBody>
          <a:bodyPr lIns="121856" tIns="60928" rIns="121856" bIns="60928"/>
          <a:lstStyle>
            <a:lvl1pPr algn="l">
              <a:defRPr lang="en-US" sz="3700" kern="1200" cap="all" dirty="0" smtClean="0">
                <a:solidFill>
                  <a:schemeClr val="bg1"/>
                </a:solidFill>
                <a:latin typeface="Arial Black"/>
                <a:ea typeface="+mn-ea"/>
                <a:cs typeface="Arial Black"/>
              </a:defRPr>
            </a:lvl1pPr>
          </a:lstStyle>
          <a:p>
            <a:r>
              <a:rPr lang="en-US" dirty="0" smtClean="0"/>
              <a:t>CLICK TO EDIT MASTER TITLE STYLE</a:t>
            </a:r>
            <a:endParaRPr lang="en-US" dirty="0"/>
          </a:p>
        </p:txBody>
      </p:sp>
      <p:sp>
        <p:nvSpPr>
          <p:cNvPr id="10" name="TextBox 9"/>
          <p:cNvSpPr txBox="1"/>
          <p:nvPr userDrawn="1"/>
        </p:nvSpPr>
        <p:spPr>
          <a:xfrm>
            <a:off x="677331" y="2171107"/>
            <a:ext cx="603250" cy="779700"/>
          </a:xfrm>
          <a:prstGeom prst="rect">
            <a:avLst/>
          </a:prstGeom>
          <a:noFill/>
        </p:spPr>
        <p:txBody>
          <a:bodyPr wrap="square" lIns="121856" tIns="60928" rIns="121856" bIns="60928" rtlCol="0">
            <a:spAutoFit/>
          </a:bodyPr>
          <a:lstStyle/>
          <a:p>
            <a:pPr algn="r" defTabSz="609291"/>
            <a:r>
              <a:rPr lang="en-US" sz="4300" dirty="0" smtClean="0">
                <a:solidFill>
                  <a:prstClr val="white"/>
                </a:solidFill>
                <a:latin typeface="Arial Black"/>
                <a:cs typeface="Arial Black"/>
              </a:rPr>
              <a:t>—</a:t>
            </a:r>
            <a:endParaRPr lang="en-US" sz="4300" dirty="0">
              <a:solidFill>
                <a:prstClr val="white"/>
              </a:solidFill>
              <a:latin typeface="Arial Black"/>
              <a:cs typeface="Arial Black"/>
            </a:endParaRPr>
          </a:p>
        </p:txBody>
      </p:sp>
    </p:spTree>
    <p:extLst>
      <p:ext uri="{BB962C8B-B14F-4D97-AF65-F5344CB8AC3E}">
        <p14:creationId xmlns="" xmlns:p14="http://schemas.microsoft.com/office/powerpoint/2010/main" val="24897604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44551" y="1390768"/>
            <a:ext cx="7619389" cy="4735399"/>
          </a:xfrm>
          <a:prstGeom prst="rect">
            <a:avLst/>
          </a:prstGeom>
        </p:spPr>
        <p:txBody>
          <a:bodyPr lIns="121856" tIns="60928" rIns="121856" bIns="60928"/>
          <a:lstStyle>
            <a:lvl1pPr marL="456961" indent="-456961">
              <a:buClr>
                <a:srgbClr val="FF6600"/>
              </a:buClr>
              <a:buSzPct val="75000"/>
              <a:buFont typeface="Lucida Grande"/>
              <a:buChar char="—"/>
              <a:defRPr sz="27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1"/>
          <p:cNvSpPr txBox="1">
            <a:spLocks/>
          </p:cNvSpPr>
          <p:nvPr userDrawn="1"/>
        </p:nvSpPr>
        <p:spPr>
          <a:xfrm>
            <a:off x="8463951" y="6376630"/>
            <a:ext cx="680065"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sp>
        <p:nvSpPr>
          <p:cNvPr id="6" name="Title 1"/>
          <p:cNvSpPr>
            <a:spLocks noGrp="1"/>
          </p:cNvSpPr>
          <p:nvPr>
            <p:ph type="title" hasCustomPrompt="1"/>
          </p:nvPr>
        </p:nvSpPr>
        <p:spPr>
          <a:xfrm>
            <a:off x="457200" y="274652"/>
            <a:ext cx="8229600" cy="656695"/>
          </a:xfrm>
          <a:prstGeom prst="rect">
            <a:avLst/>
          </a:prstGeom>
        </p:spPr>
        <p:txBody>
          <a:bodyPr lIns="0" tIns="0" rIns="0" bIns="0"/>
          <a:lstStyle>
            <a:lvl1pPr>
              <a:defRPr sz="2700" cap="all">
                <a:solidFill>
                  <a:srgbClr val="434544"/>
                </a:solidFill>
                <a:latin typeface="Arial Black"/>
                <a:cs typeface="Arial Black"/>
              </a:defRPr>
            </a:lvl1pPr>
          </a:lstStyle>
          <a:p>
            <a:r>
              <a:rPr lang="en-US" dirty="0" smtClean="0"/>
              <a:t>CLICK TO EDIT MASTER TITLE STYLE</a:t>
            </a:r>
            <a:endParaRPr lang="en-US" dirty="0"/>
          </a:p>
        </p:txBody>
      </p:sp>
      <p:pic>
        <p:nvPicPr>
          <p:cNvPr id="7" name="Picture 2"/>
          <p:cNvPicPr>
            <a:picLocks noChangeAspect="1" noChangeArrowheads="1"/>
          </p:cNvPicPr>
          <p:nvPr userDrawn="1"/>
        </p:nvPicPr>
        <p:blipFill>
          <a:blip r:embed="rId2"/>
          <a:srcRect/>
          <a:stretch>
            <a:fillRect/>
          </a:stretch>
        </p:blipFill>
        <p:spPr bwMode="auto">
          <a:xfrm>
            <a:off x="216874" y="6038492"/>
            <a:ext cx="1471996" cy="676275"/>
          </a:xfrm>
          <a:prstGeom prst="rect">
            <a:avLst/>
          </a:prstGeom>
          <a:noFill/>
          <a:ln w="9525">
            <a:noFill/>
            <a:miter lim="800000"/>
            <a:headEnd/>
            <a:tailEnd/>
          </a:ln>
        </p:spPr>
      </p:pic>
    </p:spTree>
    <p:extLst>
      <p:ext uri="{BB962C8B-B14F-4D97-AF65-F5344CB8AC3E}">
        <p14:creationId xmlns="" xmlns:p14="http://schemas.microsoft.com/office/powerpoint/2010/main" val="3755282168"/>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2703" y="312183"/>
            <a:ext cx="6502400" cy="377295"/>
          </a:xfrm>
          <a:prstGeom prst="rect">
            <a:avLst/>
          </a:prstGeom>
        </p:spPr>
        <p:txBody>
          <a:bodyPr lIns="0" tIns="0" rIns="0" bIns="0"/>
          <a:lstStyle>
            <a:lvl1pPr algn="l">
              <a:defRPr sz="1900" cap="all">
                <a:solidFill>
                  <a:srgbClr val="434544"/>
                </a:solidFill>
                <a:latin typeface="Arial Black"/>
                <a:cs typeface="Arial Black"/>
              </a:defRPr>
            </a:lvl1pPr>
          </a:lstStyle>
          <a:p>
            <a:r>
              <a:rPr lang="en-US" dirty="0" smtClean="0"/>
              <a:t>CLICK TO EDIT MASTER TITLE STYLE</a:t>
            </a:r>
            <a:endParaRPr lang="en-US" dirty="0"/>
          </a:p>
        </p:txBody>
      </p:sp>
      <p:sp>
        <p:nvSpPr>
          <p:cNvPr id="3" name="Content Placeholder 2"/>
          <p:cNvSpPr>
            <a:spLocks noGrp="1"/>
          </p:cNvSpPr>
          <p:nvPr>
            <p:ph idx="1" hasCustomPrompt="1"/>
          </p:nvPr>
        </p:nvSpPr>
        <p:spPr>
          <a:xfrm>
            <a:off x="266701" y="1364065"/>
            <a:ext cx="2635250" cy="4600965"/>
          </a:xfrm>
          <a:prstGeom prst="rect">
            <a:avLst/>
          </a:prstGeom>
        </p:spPr>
        <p:txBody>
          <a:bodyPr lIns="121856" tIns="60928" rIns="121856" bIns="60928"/>
          <a:lstStyle>
            <a:lvl1pPr marL="0" indent="0">
              <a:buClr>
                <a:srgbClr val="FF6600"/>
              </a:buClr>
              <a:buSzPct val="75000"/>
              <a:buFontTx/>
              <a:buNone/>
              <a:defRPr sz="1900" b="0" i="0">
                <a:solidFill>
                  <a:srgbClr val="434544"/>
                </a:solidFill>
                <a:latin typeface="Arial"/>
                <a:cs typeface="Arial"/>
              </a:defRPr>
            </a:lvl1pPr>
            <a:lvl2pPr marL="990096" indent="-380805">
              <a:buClr>
                <a:srgbClr val="FF6600"/>
              </a:buClr>
              <a:buSzPct val="75000"/>
              <a:buFont typeface="Arial"/>
              <a:buChar char="•"/>
              <a:defRPr sz="2700" b="0" i="0">
                <a:solidFill>
                  <a:srgbClr val="434544"/>
                </a:solidFill>
                <a:latin typeface="Arial"/>
                <a:cs typeface="Arial"/>
              </a:defRPr>
            </a:lvl2pPr>
            <a:lvl3pPr marL="1523221" indent="-304651">
              <a:buClr>
                <a:srgbClr val="FF6600"/>
              </a:buClr>
              <a:buSzPct val="75000"/>
              <a:buFont typeface="Courier New"/>
              <a:buChar char="o"/>
              <a:defRPr sz="2400" b="0" i="0">
                <a:solidFill>
                  <a:srgbClr val="434544"/>
                </a:solidFill>
                <a:latin typeface="Arial"/>
                <a:cs typeface="Arial"/>
              </a:defRPr>
            </a:lvl3pPr>
            <a:lvl4pPr marL="2132523" indent="-304651">
              <a:buClr>
                <a:srgbClr val="FF6600"/>
              </a:buClr>
              <a:buSzPct val="65000"/>
              <a:buFont typeface="Wingdings" charset="2"/>
              <a:buChar char="§"/>
              <a:defRPr sz="2400" b="0" i="0">
                <a:solidFill>
                  <a:srgbClr val="434544"/>
                </a:solidFill>
                <a:latin typeface="Arial"/>
                <a:cs typeface="Arial"/>
              </a:defRPr>
            </a:lvl4pPr>
            <a:lvl5pPr marL="2741803" indent="-304651">
              <a:buClr>
                <a:srgbClr val="FF6600"/>
              </a:buClr>
              <a:buSzPct val="75000"/>
              <a:buFont typeface="Arial"/>
              <a:buChar char="»"/>
              <a:defRPr b="0" i="0">
                <a:solidFill>
                  <a:srgbClr val="434544"/>
                </a:solidFill>
                <a:latin typeface="Arial"/>
                <a:cs typeface="Arial"/>
              </a:defRPr>
            </a:lvl5pPr>
          </a:lstStyle>
          <a:p>
            <a:r>
              <a:rPr lang="en-US" sz="1900" dirty="0" smtClean="0">
                <a:solidFill>
                  <a:srgbClr val="444444"/>
                </a:solidFill>
                <a:latin typeface="Knowledge Light"/>
                <a:cs typeface="Knowledge Light"/>
              </a:rPr>
              <a:t>Text in one column goes here, and the opposite side of the slide is for an image.</a:t>
            </a:r>
            <a:endParaRPr lang="en-US" sz="1900" dirty="0">
              <a:solidFill>
                <a:srgbClr val="444444"/>
              </a:solidFill>
              <a:latin typeface="Knowledge Light"/>
              <a:cs typeface="Knowledge Light"/>
            </a:endParaRPr>
          </a:p>
        </p:txBody>
      </p:sp>
      <p:sp>
        <p:nvSpPr>
          <p:cNvPr id="8" name="Slide Number Placeholder 1"/>
          <p:cNvSpPr txBox="1">
            <a:spLocks/>
          </p:cNvSpPr>
          <p:nvPr userDrawn="1"/>
        </p:nvSpPr>
        <p:spPr>
          <a:xfrm>
            <a:off x="8463951" y="6376630"/>
            <a:ext cx="680065" cy="481371"/>
          </a:xfrm>
          <a:prstGeom prst="rect">
            <a:avLst/>
          </a:prstGeom>
          <a:ln/>
        </p:spPr>
        <p:txBody>
          <a:bodyPr lIns="121856" tIns="60928" rIns="121856" bIns="6092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A7081D8-B099-416F-9582-802BDA6BDEA2}" type="slidenum">
              <a:rPr lang="en-US" sz="1200" smtClean="0">
                <a:solidFill>
                  <a:srgbClr val="444444"/>
                </a:solidFill>
              </a:rPr>
              <a:pPr/>
              <a:t>‹#›</a:t>
            </a:fld>
            <a:endParaRPr lang="en-US" sz="1200" dirty="0">
              <a:solidFill>
                <a:srgbClr val="444444"/>
              </a:solidFill>
            </a:endParaRPr>
          </a:p>
        </p:txBody>
      </p:sp>
      <p:pic>
        <p:nvPicPr>
          <p:cNvPr id="6" name="Picture 2"/>
          <p:cNvPicPr>
            <a:picLocks noChangeAspect="1" noChangeArrowheads="1"/>
          </p:cNvPicPr>
          <p:nvPr userDrawn="1"/>
        </p:nvPicPr>
        <p:blipFill>
          <a:blip r:embed="rId2"/>
          <a:srcRect/>
          <a:stretch>
            <a:fillRect/>
          </a:stretch>
        </p:blipFill>
        <p:spPr bwMode="auto">
          <a:xfrm>
            <a:off x="216874" y="6038492"/>
            <a:ext cx="1471996" cy="676275"/>
          </a:xfrm>
          <a:prstGeom prst="rect">
            <a:avLst/>
          </a:prstGeom>
          <a:noFill/>
          <a:ln w="9525">
            <a:noFill/>
            <a:miter lim="800000"/>
            <a:headEnd/>
            <a:tailEnd/>
          </a:ln>
        </p:spPr>
      </p:pic>
    </p:spTree>
    <p:extLst>
      <p:ext uri="{BB962C8B-B14F-4D97-AF65-F5344CB8AC3E}">
        <p14:creationId xmlns="" xmlns:p14="http://schemas.microsoft.com/office/powerpoint/2010/main" val="41910354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FF8001"/>
        </a:solid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82554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19.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15.emf"/><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image" Target="../media/image15.emf"/><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heme" Target="../theme/theme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19.jpeg"/><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74.xml"/><Relationship Id="rId7"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theme" Target="../theme/theme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1676126"/>
      </p:ext>
    </p:extLst>
  </p:cSld>
  <p:clrMap bg1="lt1" tx1="dk1" bg2="lt2" tx2="dk2" accent1="accent1" accent2="accent2" accent3="accent3" accent4="accent4" accent5="accent5" accent6="accent6" hlink="hlink" folHlink="folHlink"/>
  <p:sldLayoutIdLst>
    <p:sldLayoutId id="2147483685" r:id="rId1"/>
    <p:sldLayoutId id="2147483669" r:id="rId2"/>
    <p:sldLayoutId id="2147483675" r:id="rId3"/>
    <p:sldLayoutId id="2147483684" r:id="rId4"/>
    <p:sldLayoutId id="2147483673" r:id="rId5"/>
    <p:sldLayoutId id="2147483676" r:id="rId6"/>
    <p:sldLayoutId id="2147483663" r:id="rId7"/>
    <p:sldLayoutId id="2147483682" r:id="rId8"/>
    <p:sldLayoutId id="2147483650" r:id="rId9"/>
    <p:sldLayoutId id="2147483662" r:id="rId10"/>
    <p:sldLayoutId id="2147483683" r:id="rId11"/>
    <p:sldLayoutId id="2147483660" r:id="rId12"/>
    <p:sldLayoutId id="2147483678" r:id="rId13"/>
    <p:sldLayoutId id="2147483677" r:id="rId14"/>
    <p:sldLayoutId id="2147483686" r:id="rId15"/>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905659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9" r:id="rId16"/>
    <p:sldLayoutId id="2147483713" r:id="rId17"/>
    <p:sldLayoutId id="2147483715" r:id="rId18"/>
    <p:sldLayoutId id="2147483716" r:id="rId19"/>
  </p:sldLayoutIdLst>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21"/>
          <p:cNvSpPr txBox="1">
            <a:spLocks noChangeArrowheads="1"/>
          </p:cNvSpPr>
          <p:nvPr/>
        </p:nvSpPr>
        <p:spPr bwMode="auto">
          <a:xfrm>
            <a:off x="336551" y="1530350"/>
            <a:ext cx="21621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defTabSz="914400" eaLnBrk="1" fontAlgn="base" hangingPunct="1">
              <a:spcBef>
                <a:spcPct val="0"/>
              </a:spcBef>
              <a:spcAft>
                <a:spcPct val="0"/>
              </a:spcAft>
              <a:buClr>
                <a:srgbClr val="FF8000"/>
              </a:buClr>
              <a:buFontTx/>
              <a:buChar char="•"/>
              <a:defRPr/>
            </a:pPr>
            <a:endParaRPr lang="zh-CN" altLang="zh-CN">
              <a:solidFill>
                <a:srgbClr val="4B4B4B"/>
              </a:solidFill>
            </a:endParaRPr>
          </a:p>
        </p:txBody>
      </p:sp>
      <p:sp>
        <p:nvSpPr>
          <p:cNvPr id="1027" name="Rectangle 14"/>
          <p:cNvSpPr>
            <a:spLocks noGrp="1" noChangeArrowheads="1"/>
          </p:cNvSpPr>
          <p:nvPr>
            <p:ph type="title"/>
          </p:nvPr>
        </p:nvSpPr>
        <p:spPr bwMode="auto">
          <a:xfrm>
            <a:off x="917575" y="506413"/>
            <a:ext cx="7369175" cy="83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zh-CN" altLang="en-US"/>
              <a:t>单击此处编辑母版标题样式</a:t>
            </a:r>
            <a:endParaRPr lang="en-US" altLang="zh-CN"/>
          </a:p>
        </p:txBody>
      </p:sp>
      <p:sp>
        <p:nvSpPr>
          <p:cNvPr id="1028" name="Rectangle 15"/>
          <p:cNvSpPr>
            <a:spLocks noGrp="1" noChangeArrowheads="1"/>
          </p:cNvSpPr>
          <p:nvPr>
            <p:ph type="body" idx="1"/>
          </p:nvPr>
        </p:nvSpPr>
        <p:spPr bwMode="auto">
          <a:xfrm>
            <a:off x="917575" y="1525588"/>
            <a:ext cx="7369175" cy="4570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8288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pic>
        <p:nvPicPr>
          <p:cNvPr id="1029" name="Picture 9"/>
          <p:cNvPicPr>
            <a:picLocks noChangeAspect="1"/>
          </p:cNvPicPr>
          <p:nvPr/>
        </p:nvPicPr>
        <p:blipFill>
          <a:blip r:embed="rId15">
            <a:extLst>
              <a:ext uri="{28A0092B-C50C-407E-A947-70E740481C1C}">
                <a14:useLocalDpi xmlns="" xmlns:a14="http://schemas.microsoft.com/office/drawing/2010/main" val="0"/>
              </a:ext>
            </a:extLst>
          </a:blip>
          <a:srcRect/>
          <a:stretch>
            <a:fillRect/>
          </a:stretch>
        </p:blipFill>
        <p:spPr bwMode="auto">
          <a:xfrm>
            <a:off x="176214" y="6003927"/>
            <a:ext cx="1735137" cy="81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图片 10"/>
          <p:cNvPicPr>
            <a:picLocks noChangeAspect="1"/>
          </p:cNvPicPr>
          <p:nvPr/>
        </p:nvPicPr>
        <p:blipFill>
          <a:blip r:embed="rId16">
            <a:extLst>
              <a:ext uri="{28A0092B-C50C-407E-A947-70E740481C1C}">
                <a14:useLocalDpi xmlns="" xmlns:a14="http://schemas.microsoft.com/office/drawing/2010/main" val="0"/>
              </a:ext>
            </a:extLst>
          </a:blip>
          <a:srcRect/>
          <a:stretch>
            <a:fillRect/>
          </a:stretch>
        </p:blipFill>
        <p:spPr bwMode="auto">
          <a:xfrm>
            <a:off x="6624638" y="6118227"/>
            <a:ext cx="2195512"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7460709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1" r:id="rId13"/>
  </p:sldLayoutIdLst>
  <p:transition/>
  <p:hf hdr="0" ftr="0" dt="0"/>
  <p:txStyles>
    <p:titleStyle>
      <a:lvl1pPr algn="l" rtl="0" eaLnBrk="0" fontAlgn="base" hangingPunct="0">
        <a:lnSpc>
          <a:spcPct val="90000"/>
        </a:lnSpc>
        <a:spcBef>
          <a:spcPct val="0"/>
        </a:spcBef>
        <a:spcAft>
          <a:spcPct val="0"/>
        </a:spcAft>
        <a:defRPr sz="2800">
          <a:solidFill>
            <a:schemeClr val="tx1"/>
          </a:solidFill>
          <a:latin typeface="+mj-lt"/>
          <a:ea typeface="+mj-ea"/>
          <a:cs typeface="+mj-cs"/>
        </a:defRPr>
      </a:lvl1pPr>
      <a:lvl2pPr algn="l" rtl="0" eaLnBrk="0" fontAlgn="base" hangingPunct="0">
        <a:lnSpc>
          <a:spcPct val="90000"/>
        </a:lnSpc>
        <a:spcBef>
          <a:spcPct val="0"/>
        </a:spcBef>
        <a:spcAft>
          <a:spcPct val="0"/>
        </a:spcAft>
        <a:defRPr sz="2800">
          <a:solidFill>
            <a:schemeClr val="tx1"/>
          </a:solidFill>
          <a:latin typeface="Arial" charset="0"/>
        </a:defRPr>
      </a:lvl2pPr>
      <a:lvl3pPr algn="l" rtl="0" eaLnBrk="0" fontAlgn="base" hangingPunct="0">
        <a:lnSpc>
          <a:spcPct val="90000"/>
        </a:lnSpc>
        <a:spcBef>
          <a:spcPct val="0"/>
        </a:spcBef>
        <a:spcAft>
          <a:spcPct val="0"/>
        </a:spcAft>
        <a:defRPr sz="2800">
          <a:solidFill>
            <a:schemeClr val="tx1"/>
          </a:solidFill>
          <a:latin typeface="Arial" charset="0"/>
        </a:defRPr>
      </a:lvl3pPr>
      <a:lvl4pPr algn="l" rtl="0" eaLnBrk="0" fontAlgn="base" hangingPunct="0">
        <a:lnSpc>
          <a:spcPct val="90000"/>
        </a:lnSpc>
        <a:spcBef>
          <a:spcPct val="0"/>
        </a:spcBef>
        <a:spcAft>
          <a:spcPct val="0"/>
        </a:spcAft>
        <a:defRPr sz="2800">
          <a:solidFill>
            <a:schemeClr val="tx1"/>
          </a:solidFill>
          <a:latin typeface="Arial" charset="0"/>
        </a:defRPr>
      </a:lvl4pPr>
      <a:lvl5pPr algn="l" rtl="0" eaLnBrk="0" fontAlgn="base" hangingPunct="0">
        <a:lnSpc>
          <a:spcPct val="90000"/>
        </a:lnSpc>
        <a:spcBef>
          <a:spcPct val="0"/>
        </a:spcBef>
        <a:spcAft>
          <a:spcPct val="0"/>
        </a:spcAft>
        <a:defRPr sz="2800">
          <a:solidFill>
            <a:schemeClr val="tx1"/>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anose="020B0604020202020204"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Box 21"/>
          <p:cNvSpPr txBox="1">
            <a:spLocks noChangeArrowheads="1"/>
          </p:cNvSpPr>
          <p:nvPr/>
        </p:nvSpPr>
        <p:spPr bwMode="auto">
          <a:xfrm>
            <a:off x="336551" y="1530350"/>
            <a:ext cx="216217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defTabSz="914400" eaLnBrk="1" fontAlgn="base" hangingPunct="1">
              <a:spcBef>
                <a:spcPct val="0"/>
              </a:spcBef>
              <a:spcAft>
                <a:spcPct val="0"/>
              </a:spcAft>
              <a:buClr>
                <a:srgbClr val="FF8000"/>
              </a:buClr>
              <a:buFontTx/>
              <a:buChar char="•"/>
              <a:defRPr/>
            </a:pPr>
            <a:endParaRPr lang="zh-CN" altLang="zh-CN">
              <a:solidFill>
                <a:srgbClr val="4B4B4B"/>
              </a:solidFill>
            </a:endParaRPr>
          </a:p>
        </p:txBody>
      </p:sp>
      <p:sp>
        <p:nvSpPr>
          <p:cNvPr id="1027" name="Rectangle 14"/>
          <p:cNvSpPr>
            <a:spLocks noGrp="1" noChangeArrowheads="1"/>
          </p:cNvSpPr>
          <p:nvPr>
            <p:ph type="title"/>
          </p:nvPr>
        </p:nvSpPr>
        <p:spPr bwMode="auto">
          <a:xfrm>
            <a:off x="917575" y="506413"/>
            <a:ext cx="7369175" cy="836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zh-CN" altLang="en-US"/>
              <a:t>单击此处编辑母版标题样式</a:t>
            </a:r>
            <a:endParaRPr lang="en-US" altLang="zh-CN"/>
          </a:p>
        </p:txBody>
      </p:sp>
      <p:sp>
        <p:nvSpPr>
          <p:cNvPr id="1028" name="Rectangle 15"/>
          <p:cNvSpPr>
            <a:spLocks noGrp="1" noChangeArrowheads="1"/>
          </p:cNvSpPr>
          <p:nvPr>
            <p:ph type="body" idx="1"/>
          </p:nvPr>
        </p:nvSpPr>
        <p:spPr bwMode="auto">
          <a:xfrm>
            <a:off x="917575" y="1525588"/>
            <a:ext cx="7369175" cy="4570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182880" bIns="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pic>
        <p:nvPicPr>
          <p:cNvPr id="1029" name="Picture 9"/>
          <p:cNvPicPr>
            <a:picLocks noChangeAspect="1"/>
          </p:cNvPicPr>
          <p:nvPr/>
        </p:nvPicPr>
        <p:blipFill>
          <a:blip r:embed="rId18">
            <a:extLst>
              <a:ext uri="{28A0092B-C50C-407E-A947-70E740481C1C}">
                <a14:useLocalDpi xmlns="" xmlns:a14="http://schemas.microsoft.com/office/drawing/2010/main" val="0"/>
              </a:ext>
            </a:extLst>
          </a:blip>
          <a:srcRect/>
          <a:stretch>
            <a:fillRect/>
          </a:stretch>
        </p:blipFill>
        <p:spPr bwMode="auto">
          <a:xfrm>
            <a:off x="176214" y="6003927"/>
            <a:ext cx="1735137" cy="815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0" name="图片 10"/>
          <p:cNvPicPr>
            <a:picLocks noChangeAspect="1"/>
          </p:cNvPicPr>
          <p:nvPr/>
        </p:nvPicPr>
        <p:blipFill>
          <a:blip r:embed="rId19">
            <a:extLst>
              <a:ext uri="{28A0092B-C50C-407E-A947-70E740481C1C}">
                <a14:useLocalDpi xmlns="" xmlns:a14="http://schemas.microsoft.com/office/drawing/2010/main" val="0"/>
              </a:ext>
            </a:extLst>
          </a:blip>
          <a:srcRect/>
          <a:stretch>
            <a:fillRect/>
          </a:stretch>
        </p:blipFill>
        <p:spPr bwMode="auto">
          <a:xfrm>
            <a:off x="6624638" y="6118227"/>
            <a:ext cx="2195512"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80380930"/>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8" r:id="rId15"/>
    <p:sldLayoutId id="2147483839" r:id="rId16"/>
  </p:sldLayoutIdLst>
  <p:transition/>
  <p:hf hdr="0" ftr="0" dt="0"/>
  <p:txStyles>
    <p:titleStyle>
      <a:lvl1pPr algn="l" rtl="0" eaLnBrk="0" fontAlgn="base" hangingPunct="0">
        <a:lnSpc>
          <a:spcPct val="90000"/>
        </a:lnSpc>
        <a:spcBef>
          <a:spcPct val="0"/>
        </a:spcBef>
        <a:spcAft>
          <a:spcPct val="0"/>
        </a:spcAft>
        <a:defRPr sz="2800">
          <a:solidFill>
            <a:schemeClr val="tx1"/>
          </a:solidFill>
          <a:latin typeface="+mj-lt"/>
          <a:ea typeface="+mj-ea"/>
          <a:cs typeface="+mj-cs"/>
        </a:defRPr>
      </a:lvl1pPr>
      <a:lvl2pPr algn="l" rtl="0" eaLnBrk="0" fontAlgn="base" hangingPunct="0">
        <a:lnSpc>
          <a:spcPct val="90000"/>
        </a:lnSpc>
        <a:spcBef>
          <a:spcPct val="0"/>
        </a:spcBef>
        <a:spcAft>
          <a:spcPct val="0"/>
        </a:spcAft>
        <a:defRPr sz="2800">
          <a:solidFill>
            <a:schemeClr val="tx1"/>
          </a:solidFill>
          <a:latin typeface="Arial" charset="0"/>
        </a:defRPr>
      </a:lvl2pPr>
      <a:lvl3pPr algn="l" rtl="0" eaLnBrk="0" fontAlgn="base" hangingPunct="0">
        <a:lnSpc>
          <a:spcPct val="90000"/>
        </a:lnSpc>
        <a:spcBef>
          <a:spcPct val="0"/>
        </a:spcBef>
        <a:spcAft>
          <a:spcPct val="0"/>
        </a:spcAft>
        <a:defRPr sz="2800">
          <a:solidFill>
            <a:schemeClr val="tx1"/>
          </a:solidFill>
          <a:latin typeface="Arial" charset="0"/>
        </a:defRPr>
      </a:lvl3pPr>
      <a:lvl4pPr algn="l" rtl="0" eaLnBrk="0" fontAlgn="base" hangingPunct="0">
        <a:lnSpc>
          <a:spcPct val="90000"/>
        </a:lnSpc>
        <a:spcBef>
          <a:spcPct val="0"/>
        </a:spcBef>
        <a:spcAft>
          <a:spcPct val="0"/>
        </a:spcAft>
        <a:defRPr sz="2800">
          <a:solidFill>
            <a:schemeClr val="tx1"/>
          </a:solidFill>
          <a:latin typeface="Arial" charset="0"/>
        </a:defRPr>
      </a:lvl4pPr>
      <a:lvl5pPr algn="l" rtl="0" eaLnBrk="0" fontAlgn="base" hangingPunct="0">
        <a:lnSpc>
          <a:spcPct val="90000"/>
        </a:lnSpc>
        <a:spcBef>
          <a:spcPct val="0"/>
        </a:spcBef>
        <a:spcAft>
          <a:spcPct val="0"/>
        </a:spcAft>
        <a:defRPr sz="2800">
          <a:solidFill>
            <a:schemeClr val="tx1"/>
          </a:solidFill>
          <a:latin typeface="Arial" charset="0"/>
        </a:defRPr>
      </a:lvl5pPr>
      <a:lvl6pPr marL="457200" algn="l" rtl="0" eaLnBrk="1" fontAlgn="base" hangingPunct="1">
        <a:lnSpc>
          <a:spcPct val="90000"/>
        </a:lnSpc>
        <a:spcBef>
          <a:spcPct val="0"/>
        </a:spcBef>
        <a:spcAft>
          <a:spcPct val="0"/>
        </a:spcAft>
        <a:defRPr sz="2800">
          <a:solidFill>
            <a:schemeClr val="tx2"/>
          </a:solidFill>
          <a:latin typeface="Arial" charset="0"/>
        </a:defRPr>
      </a:lvl6pPr>
      <a:lvl7pPr marL="914400" algn="l" rtl="0" eaLnBrk="1" fontAlgn="base" hangingPunct="1">
        <a:lnSpc>
          <a:spcPct val="90000"/>
        </a:lnSpc>
        <a:spcBef>
          <a:spcPct val="0"/>
        </a:spcBef>
        <a:spcAft>
          <a:spcPct val="0"/>
        </a:spcAft>
        <a:defRPr sz="2800">
          <a:solidFill>
            <a:schemeClr val="tx2"/>
          </a:solidFill>
          <a:latin typeface="Arial" charset="0"/>
        </a:defRPr>
      </a:lvl7pPr>
      <a:lvl8pPr marL="1371600" algn="l" rtl="0" eaLnBrk="1" fontAlgn="base" hangingPunct="1">
        <a:lnSpc>
          <a:spcPct val="90000"/>
        </a:lnSpc>
        <a:spcBef>
          <a:spcPct val="0"/>
        </a:spcBef>
        <a:spcAft>
          <a:spcPct val="0"/>
        </a:spcAft>
        <a:defRPr sz="2800">
          <a:solidFill>
            <a:schemeClr val="tx2"/>
          </a:solidFill>
          <a:latin typeface="Arial" charset="0"/>
        </a:defRPr>
      </a:lvl8pPr>
      <a:lvl9pPr marL="1828800" algn="l" rtl="0" eaLnBrk="1" fontAlgn="base" hangingPunct="1">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panose="020B0604020202020204" pitchFamily="34"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panose="020B0604020202020204" pitchFamily="34"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eaLnBrk="1" fontAlgn="base" hangingPunct="1">
        <a:spcBef>
          <a:spcPct val="20000"/>
        </a:spcBef>
        <a:spcAft>
          <a:spcPct val="0"/>
        </a:spcAft>
        <a:buClr>
          <a:schemeClr val="tx2"/>
        </a:buClr>
        <a:buChar char="•"/>
        <a:defRPr sz="1400">
          <a:solidFill>
            <a:schemeClr val="tx1"/>
          </a:solidFill>
          <a:latin typeface="+mn-lt"/>
        </a:defRPr>
      </a:lvl6pPr>
      <a:lvl7pPr marL="2400300" indent="-114300" algn="l" rtl="0" eaLnBrk="1" fontAlgn="base" hangingPunct="1">
        <a:spcBef>
          <a:spcPct val="20000"/>
        </a:spcBef>
        <a:spcAft>
          <a:spcPct val="0"/>
        </a:spcAft>
        <a:buClr>
          <a:schemeClr val="tx2"/>
        </a:buClr>
        <a:buChar char="•"/>
        <a:defRPr sz="1400">
          <a:solidFill>
            <a:schemeClr val="tx1"/>
          </a:solidFill>
          <a:latin typeface="+mn-lt"/>
        </a:defRPr>
      </a:lvl7pPr>
      <a:lvl8pPr marL="2857500" indent="-114300" algn="l" rtl="0" eaLnBrk="1" fontAlgn="base" hangingPunct="1">
        <a:spcBef>
          <a:spcPct val="20000"/>
        </a:spcBef>
        <a:spcAft>
          <a:spcPct val="0"/>
        </a:spcAft>
        <a:buClr>
          <a:schemeClr val="tx2"/>
        </a:buClr>
        <a:buChar char="•"/>
        <a:defRPr sz="1400">
          <a:solidFill>
            <a:schemeClr val="tx1"/>
          </a:solidFill>
          <a:latin typeface="+mn-lt"/>
        </a:defRPr>
      </a:lvl8pPr>
      <a:lvl9pPr marL="3314700" indent="-114300" algn="l" rtl="0" eaLnBrk="1" fontAlgn="base" hangingPunct="1">
        <a:spcBef>
          <a:spcPct val="20000"/>
        </a:spcBef>
        <a:spcAft>
          <a:spcPct val="0"/>
        </a:spcAft>
        <a:buClr>
          <a:schemeClr val="tx2"/>
        </a:buClr>
        <a:buChar char="•"/>
        <a:defRPr sz="14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167612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ctr" defTabSz="609291" rtl="0" eaLnBrk="1" latinLnBrk="0" hangingPunct="1">
        <a:spcBef>
          <a:spcPct val="0"/>
        </a:spcBef>
        <a:buNone/>
        <a:defRPr sz="5900" kern="1200">
          <a:solidFill>
            <a:schemeClr val="tx1"/>
          </a:solidFill>
          <a:latin typeface="+mj-lt"/>
          <a:ea typeface="+mj-ea"/>
          <a:cs typeface="+mj-cs"/>
        </a:defRPr>
      </a:lvl1pPr>
    </p:titleStyle>
    <p:bodyStyle>
      <a:lvl1pPr marL="456961" indent="-456961" algn="l" defTabSz="609291" rtl="0" eaLnBrk="1" latinLnBrk="0" hangingPunct="1">
        <a:spcBef>
          <a:spcPct val="20000"/>
        </a:spcBef>
        <a:buFont typeface="Arial"/>
        <a:buChar char="•"/>
        <a:defRPr sz="4300" kern="1200">
          <a:solidFill>
            <a:schemeClr val="tx1"/>
          </a:solidFill>
          <a:latin typeface="+mn-lt"/>
          <a:ea typeface="+mn-ea"/>
          <a:cs typeface="+mn-cs"/>
        </a:defRPr>
      </a:lvl1pPr>
      <a:lvl2pPr marL="990096" indent="-380805" algn="l" defTabSz="609291" rtl="0" eaLnBrk="1" latinLnBrk="0" hangingPunct="1">
        <a:spcBef>
          <a:spcPct val="20000"/>
        </a:spcBef>
        <a:buFont typeface="Arial"/>
        <a:buChar char="–"/>
        <a:defRPr sz="3700" kern="1200">
          <a:solidFill>
            <a:schemeClr val="tx1"/>
          </a:solidFill>
          <a:latin typeface="+mn-lt"/>
          <a:ea typeface="+mn-ea"/>
          <a:cs typeface="+mn-cs"/>
        </a:defRPr>
      </a:lvl2pPr>
      <a:lvl3pPr marL="1523221" indent="-304651" algn="l" defTabSz="609291" rtl="0" eaLnBrk="1" latinLnBrk="0" hangingPunct="1">
        <a:spcBef>
          <a:spcPct val="20000"/>
        </a:spcBef>
        <a:buFont typeface="Arial"/>
        <a:buChar char="•"/>
        <a:defRPr sz="3200" kern="1200">
          <a:solidFill>
            <a:schemeClr val="tx1"/>
          </a:solidFill>
          <a:latin typeface="+mn-lt"/>
          <a:ea typeface="+mn-ea"/>
          <a:cs typeface="+mn-cs"/>
        </a:defRPr>
      </a:lvl3pPr>
      <a:lvl4pPr marL="2132523" indent="-304651" algn="l" defTabSz="609291" rtl="0" eaLnBrk="1" latinLnBrk="0" hangingPunct="1">
        <a:spcBef>
          <a:spcPct val="20000"/>
        </a:spcBef>
        <a:buFont typeface="Arial"/>
        <a:buChar char="–"/>
        <a:defRPr sz="2700" kern="1200">
          <a:solidFill>
            <a:schemeClr val="tx1"/>
          </a:solidFill>
          <a:latin typeface="+mn-lt"/>
          <a:ea typeface="+mn-ea"/>
          <a:cs typeface="+mn-cs"/>
        </a:defRPr>
      </a:lvl4pPr>
      <a:lvl5pPr marL="2741803" indent="-304651" algn="l" defTabSz="609291" rtl="0" eaLnBrk="1" latinLnBrk="0" hangingPunct="1">
        <a:spcBef>
          <a:spcPct val="20000"/>
        </a:spcBef>
        <a:buFont typeface="Arial"/>
        <a:buChar char="»"/>
        <a:defRPr sz="2700" kern="1200">
          <a:solidFill>
            <a:schemeClr val="tx1"/>
          </a:solidFill>
          <a:latin typeface="+mn-lt"/>
          <a:ea typeface="+mn-ea"/>
          <a:cs typeface="+mn-cs"/>
        </a:defRPr>
      </a:lvl5pPr>
      <a:lvl6pPr marL="3351093" indent="-304651" algn="l" defTabSz="609291" rtl="0" eaLnBrk="1" latinLnBrk="0" hangingPunct="1">
        <a:spcBef>
          <a:spcPct val="20000"/>
        </a:spcBef>
        <a:buFont typeface="Arial"/>
        <a:buChar char="•"/>
        <a:defRPr sz="2700" kern="1200">
          <a:solidFill>
            <a:schemeClr val="tx1"/>
          </a:solidFill>
          <a:latin typeface="+mn-lt"/>
          <a:ea typeface="+mn-ea"/>
          <a:cs typeface="+mn-cs"/>
        </a:defRPr>
      </a:lvl6pPr>
      <a:lvl7pPr marL="3960384" indent="-304651" algn="l" defTabSz="609291" rtl="0" eaLnBrk="1" latinLnBrk="0" hangingPunct="1">
        <a:spcBef>
          <a:spcPct val="20000"/>
        </a:spcBef>
        <a:buFont typeface="Arial"/>
        <a:buChar char="•"/>
        <a:defRPr sz="2700" kern="1200">
          <a:solidFill>
            <a:schemeClr val="tx1"/>
          </a:solidFill>
          <a:latin typeface="+mn-lt"/>
          <a:ea typeface="+mn-ea"/>
          <a:cs typeface="+mn-cs"/>
        </a:defRPr>
      </a:lvl7pPr>
      <a:lvl8pPr marL="4569675" indent="-304651" algn="l" defTabSz="609291" rtl="0" eaLnBrk="1" latinLnBrk="0" hangingPunct="1">
        <a:spcBef>
          <a:spcPct val="20000"/>
        </a:spcBef>
        <a:buFont typeface="Arial"/>
        <a:buChar char="•"/>
        <a:defRPr sz="2700" kern="1200">
          <a:solidFill>
            <a:schemeClr val="tx1"/>
          </a:solidFill>
          <a:latin typeface="+mn-lt"/>
          <a:ea typeface="+mn-ea"/>
          <a:cs typeface="+mn-cs"/>
        </a:defRPr>
      </a:lvl8pPr>
      <a:lvl9pPr marL="5178966" indent="-304651" algn="l" defTabSz="60929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91" rtl="0" eaLnBrk="1" latinLnBrk="0" hangingPunct="1">
        <a:defRPr sz="2400" kern="1200">
          <a:solidFill>
            <a:schemeClr val="tx1"/>
          </a:solidFill>
          <a:latin typeface="+mn-lt"/>
          <a:ea typeface="+mn-ea"/>
          <a:cs typeface="+mn-cs"/>
        </a:defRPr>
      </a:lvl1pPr>
      <a:lvl2pPr marL="609291" algn="l" defTabSz="609291" rtl="0" eaLnBrk="1" latinLnBrk="0" hangingPunct="1">
        <a:defRPr sz="2400" kern="1200">
          <a:solidFill>
            <a:schemeClr val="tx1"/>
          </a:solidFill>
          <a:latin typeface="+mn-lt"/>
          <a:ea typeface="+mn-ea"/>
          <a:cs typeface="+mn-cs"/>
        </a:defRPr>
      </a:lvl2pPr>
      <a:lvl3pPr marL="1218581" algn="l" defTabSz="609291" rtl="0" eaLnBrk="1" latinLnBrk="0" hangingPunct="1">
        <a:defRPr sz="2400" kern="1200">
          <a:solidFill>
            <a:schemeClr val="tx1"/>
          </a:solidFill>
          <a:latin typeface="+mn-lt"/>
          <a:ea typeface="+mn-ea"/>
          <a:cs typeface="+mn-cs"/>
        </a:defRPr>
      </a:lvl3pPr>
      <a:lvl4pPr marL="1827872" algn="l" defTabSz="609291" rtl="0" eaLnBrk="1" latinLnBrk="0" hangingPunct="1">
        <a:defRPr sz="2400" kern="1200">
          <a:solidFill>
            <a:schemeClr val="tx1"/>
          </a:solidFill>
          <a:latin typeface="+mn-lt"/>
          <a:ea typeface="+mn-ea"/>
          <a:cs typeface="+mn-cs"/>
        </a:defRPr>
      </a:lvl4pPr>
      <a:lvl5pPr marL="2437161" algn="l" defTabSz="609291" rtl="0" eaLnBrk="1" latinLnBrk="0" hangingPunct="1">
        <a:defRPr sz="2400" kern="1200">
          <a:solidFill>
            <a:schemeClr val="tx1"/>
          </a:solidFill>
          <a:latin typeface="+mn-lt"/>
          <a:ea typeface="+mn-ea"/>
          <a:cs typeface="+mn-cs"/>
        </a:defRPr>
      </a:lvl5pPr>
      <a:lvl6pPr marL="3046445" algn="l" defTabSz="609291" rtl="0" eaLnBrk="1" latinLnBrk="0" hangingPunct="1">
        <a:defRPr sz="2400" kern="1200">
          <a:solidFill>
            <a:schemeClr val="tx1"/>
          </a:solidFill>
          <a:latin typeface="+mn-lt"/>
          <a:ea typeface="+mn-ea"/>
          <a:cs typeface="+mn-cs"/>
        </a:defRPr>
      </a:lvl6pPr>
      <a:lvl7pPr marL="3655744" algn="l" defTabSz="609291" rtl="0" eaLnBrk="1" latinLnBrk="0" hangingPunct="1">
        <a:defRPr sz="2400" kern="1200">
          <a:solidFill>
            <a:schemeClr val="tx1"/>
          </a:solidFill>
          <a:latin typeface="+mn-lt"/>
          <a:ea typeface="+mn-ea"/>
          <a:cs typeface="+mn-cs"/>
        </a:defRPr>
      </a:lvl7pPr>
      <a:lvl8pPr marL="4265029" algn="l" defTabSz="609291" rtl="0" eaLnBrk="1" latinLnBrk="0" hangingPunct="1">
        <a:defRPr sz="2400" kern="1200">
          <a:solidFill>
            <a:schemeClr val="tx1"/>
          </a:solidFill>
          <a:latin typeface="+mn-lt"/>
          <a:ea typeface="+mn-ea"/>
          <a:cs typeface="+mn-cs"/>
        </a:defRPr>
      </a:lvl8pPr>
      <a:lvl9pPr marL="4874318" algn="l" defTabSz="609291"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28650" y="6356356"/>
            <a:ext cx="2057400" cy="365125"/>
          </a:xfrm>
          <a:prstGeom prst="rect">
            <a:avLst/>
          </a:prstGeom>
        </p:spPr>
        <p:txBody>
          <a:bodyPr vert="horz" wrap="square" lIns="91438" tIns="45719" rIns="91438" bIns="45719" numCol="1" anchor="ctr" anchorCtr="0" compatLnSpc="1">
            <a:prstTxWarp prst="textNoShape">
              <a:avLst/>
            </a:prstTxWarp>
          </a:bodyPr>
          <a:lstStyle>
            <a:lvl1pPr eaLnBrk="1" hangingPunct="1">
              <a:defRPr sz="1200">
                <a:solidFill>
                  <a:srgbClr val="898989"/>
                </a:solidFill>
              </a:defRPr>
            </a:lvl1pPr>
          </a:lstStyle>
          <a:p>
            <a:pPr defTabSz="914400" fontAlgn="base">
              <a:spcBef>
                <a:spcPct val="0"/>
              </a:spcBef>
              <a:spcAft>
                <a:spcPct val="0"/>
              </a:spcAft>
              <a:defRPr/>
            </a:pPr>
            <a:fld id="{13602EEF-E7C3-4271-BFE4-DF151B02EA9E}" type="datetimeFigureOut">
              <a:rPr lang="zh-CN" altLang="en-US"/>
              <a:pPr defTabSz="914400" fontAlgn="base">
                <a:spcBef>
                  <a:spcPct val="0"/>
                </a:spcBef>
                <a:spcAft>
                  <a:spcPct val="0"/>
                </a:spcAft>
                <a:defRPr/>
              </a:pPr>
              <a:t>2017/11/2</a:t>
            </a:fld>
            <a:endParaRPr lang="zh-CN" altLang="en-US"/>
          </a:p>
        </p:txBody>
      </p:sp>
      <p:sp>
        <p:nvSpPr>
          <p:cNvPr id="5" name="页脚占位符 4"/>
          <p:cNvSpPr>
            <a:spLocks noGrp="1"/>
          </p:cNvSpPr>
          <p:nvPr>
            <p:ph type="ftr" sz="quarter" idx="3"/>
          </p:nvPr>
        </p:nvSpPr>
        <p:spPr>
          <a:xfrm>
            <a:off x="3028950" y="6356356"/>
            <a:ext cx="3086100" cy="365125"/>
          </a:xfrm>
          <a:prstGeom prst="rect">
            <a:avLst/>
          </a:prstGeom>
        </p:spPr>
        <p:txBody>
          <a:bodyPr vert="horz" wrap="square" lIns="91438" tIns="45719" rIns="91438" bIns="45719" numCol="1" anchor="ctr" anchorCtr="0" compatLnSpc="1">
            <a:prstTxWarp prst="textNoShape">
              <a:avLst/>
            </a:prstTxWarp>
          </a:bodyPr>
          <a:lstStyle>
            <a:lvl1pPr algn="ctr" eaLnBrk="1" hangingPunct="1">
              <a:defRPr sz="1200">
                <a:solidFill>
                  <a:srgbClr val="898989"/>
                </a:solidFill>
              </a:defRPr>
            </a:lvl1pPr>
          </a:lstStyle>
          <a:p>
            <a:pPr defTabSz="914400" fontAlgn="base">
              <a:spcBef>
                <a:spcPct val="0"/>
              </a:spcBef>
              <a:spcAft>
                <a:spcPct val="0"/>
              </a:spcAft>
              <a:defRPr/>
            </a:pPr>
            <a:endParaRPr lang="zh-CN" altLang="en-US"/>
          </a:p>
        </p:txBody>
      </p:sp>
      <p:sp>
        <p:nvSpPr>
          <p:cNvPr id="6" name="灯片编号占位符 5"/>
          <p:cNvSpPr>
            <a:spLocks noGrp="1"/>
          </p:cNvSpPr>
          <p:nvPr>
            <p:ph type="sldNum" sz="quarter" idx="4"/>
          </p:nvPr>
        </p:nvSpPr>
        <p:spPr>
          <a:xfrm>
            <a:off x="6457950" y="6356356"/>
            <a:ext cx="2057400" cy="365125"/>
          </a:xfrm>
          <a:prstGeom prst="rect">
            <a:avLst/>
          </a:prstGeom>
        </p:spPr>
        <p:txBody>
          <a:bodyPr vert="horz" wrap="square" lIns="91438" tIns="45719" rIns="91438" bIns="45719" numCol="1" anchor="ctr" anchorCtr="0" compatLnSpc="1">
            <a:prstTxWarp prst="textNoShape">
              <a:avLst/>
            </a:prstTxWarp>
          </a:bodyPr>
          <a:lstStyle>
            <a:lvl1pPr algn="r" eaLnBrk="1" hangingPunct="1">
              <a:defRPr sz="1200">
                <a:solidFill>
                  <a:srgbClr val="898989"/>
                </a:solidFill>
              </a:defRPr>
            </a:lvl1pPr>
          </a:lstStyle>
          <a:p>
            <a:pPr defTabSz="914400" fontAlgn="base">
              <a:spcBef>
                <a:spcPct val="0"/>
              </a:spcBef>
              <a:spcAft>
                <a:spcPct val="0"/>
              </a:spcAft>
              <a:defRPr/>
            </a:pPr>
            <a:fld id="{644D2F09-C728-46C6-B003-A98DC1E5E957}" type="slidenum">
              <a:rPr lang="zh-CN" altLang="en-US"/>
              <a:pPr defTabSz="914400" fontAlgn="base">
                <a:spcBef>
                  <a:spcPct val="0"/>
                </a:spcBef>
                <a:spcAft>
                  <a:spcPct val="0"/>
                </a:spcAft>
                <a:defRPr/>
              </a:pPr>
              <a:t>‹#›</a:t>
            </a:fld>
            <a:endParaRPr lang="zh-CN" altLang="en-US"/>
          </a:p>
        </p:txBody>
      </p:sp>
    </p:spTree>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Lst>
  <p:txStyles>
    <p:titleStyle>
      <a:lvl1pPr algn="l" rtl="0" eaLnBrk="0" fontAlgn="base" hangingPunct="0">
        <a:lnSpc>
          <a:spcPct val="90000"/>
        </a:lnSpc>
        <a:spcBef>
          <a:spcPct val="0"/>
        </a:spcBef>
        <a:spcAft>
          <a:spcPct val="0"/>
        </a:spcAft>
        <a:defRPr sz="2800" kern="1200">
          <a:solidFill>
            <a:schemeClr val="bg1"/>
          </a:solidFill>
          <a:latin typeface="+mj-lt"/>
          <a:ea typeface="Microsoft YaHei" pitchFamily="34" charset="-122"/>
          <a:cs typeface="+mj-cs"/>
        </a:defRPr>
      </a:lvl1pPr>
      <a:lvl2pPr algn="l" rtl="0" eaLnBrk="0" fontAlgn="base" hangingPunct="0">
        <a:lnSpc>
          <a:spcPct val="90000"/>
        </a:lnSpc>
        <a:spcBef>
          <a:spcPct val="0"/>
        </a:spcBef>
        <a:spcAft>
          <a:spcPct val="0"/>
        </a:spcAft>
        <a:defRPr sz="2800">
          <a:solidFill>
            <a:schemeClr val="bg1"/>
          </a:solidFill>
          <a:latin typeface="Calibri Light" panose="020F0302020204030204" pitchFamily="34" charset="0"/>
          <a:ea typeface="Microsoft YaHei" pitchFamily="34" charset="-122"/>
        </a:defRPr>
      </a:lvl2pPr>
      <a:lvl3pPr algn="l" rtl="0" eaLnBrk="0" fontAlgn="base" hangingPunct="0">
        <a:lnSpc>
          <a:spcPct val="90000"/>
        </a:lnSpc>
        <a:spcBef>
          <a:spcPct val="0"/>
        </a:spcBef>
        <a:spcAft>
          <a:spcPct val="0"/>
        </a:spcAft>
        <a:defRPr sz="2800">
          <a:solidFill>
            <a:schemeClr val="bg1"/>
          </a:solidFill>
          <a:latin typeface="Calibri Light" panose="020F0302020204030204" pitchFamily="34" charset="0"/>
          <a:ea typeface="Microsoft YaHei" pitchFamily="34" charset="-122"/>
        </a:defRPr>
      </a:lvl3pPr>
      <a:lvl4pPr algn="l" rtl="0" eaLnBrk="0" fontAlgn="base" hangingPunct="0">
        <a:lnSpc>
          <a:spcPct val="90000"/>
        </a:lnSpc>
        <a:spcBef>
          <a:spcPct val="0"/>
        </a:spcBef>
        <a:spcAft>
          <a:spcPct val="0"/>
        </a:spcAft>
        <a:defRPr sz="2800">
          <a:solidFill>
            <a:schemeClr val="bg1"/>
          </a:solidFill>
          <a:latin typeface="Calibri Light" panose="020F0302020204030204" pitchFamily="34" charset="0"/>
          <a:ea typeface="Microsoft YaHei" pitchFamily="34" charset="-122"/>
        </a:defRPr>
      </a:lvl4pPr>
      <a:lvl5pPr algn="l" rtl="0" eaLnBrk="0" fontAlgn="base" hangingPunct="0">
        <a:lnSpc>
          <a:spcPct val="90000"/>
        </a:lnSpc>
        <a:spcBef>
          <a:spcPct val="0"/>
        </a:spcBef>
        <a:spcAft>
          <a:spcPct val="0"/>
        </a:spcAft>
        <a:defRPr sz="2800">
          <a:solidFill>
            <a:schemeClr val="bg1"/>
          </a:solidFill>
          <a:latin typeface="Calibri Light" panose="020F0302020204030204" pitchFamily="34" charset="0"/>
          <a:ea typeface="Microsoft YaHei" pitchFamily="34" charset="-122"/>
        </a:defRPr>
      </a:lvl5pPr>
      <a:lvl6pPr marL="457189"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377"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566"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754"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7013" indent="-227013" algn="l" rtl="0" eaLnBrk="0" fontAlgn="base" hangingPunct="0">
        <a:lnSpc>
          <a:spcPct val="90000"/>
        </a:lnSpc>
        <a:spcBef>
          <a:spcPts val="1000"/>
        </a:spcBef>
        <a:spcAft>
          <a:spcPct val="0"/>
        </a:spcAft>
        <a:buFont typeface="Arial" pitchFamily="34" charset="0"/>
        <a:buChar char="•"/>
        <a:defRPr sz="2800" kern="1200">
          <a:solidFill>
            <a:schemeClr val="bg1"/>
          </a:solidFill>
          <a:latin typeface="+mn-lt"/>
          <a:ea typeface="Microsoft YaHei" pitchFamily="34" charset="-122"/>
          <a:cs typeface="+mn-cs"/>
        </a:defRPr>
      </a:lvl1pPr>
      <a:lvl2pPr marL="684213" indent="-227013" algn="l" rtl="0" eaLnBrk="0" fontAlgn="base" hangingPunct="0">
        <a:lnSpc>
          <a:spcPct val="90000"/>
        </a:lnSpc>
        <a:spcBef>
          <a:spcPts val="500"/>
        </a:spcBef>
        <a:spcAft>
          <a:spcPct val="0"/>
        </a:spcAft>
        <a:buFont typeface="Arial" pitchFamily="34" charset="0"/>
        <a:buChar char="•"/>
        <a:defRPr sz="2400" kern="1200">
          <a:solidFill>
            <a:schemeClr val="bg1"/>
          </a:solidFill>
          <a:latin typeface="+mn-lt"/>
          <a:ea typeface="Microsoft YaHei" pitchFamily="34" charset="-122"/>
          <a:cs typeface="+mn-cs"/>
        </a:defRPr>
      </a:lvl2pPr>
      <a:lvl3pPr marL="1141413" indent="-227013" algn="l" rtl="0" eaLnBrk="0" fontAlgn="base" hangingPunct="0">
        <a:lnSpc>
          <a:spcPct val="90000"/>
        </a:lnSpc>
        <a:spcBef>
          <a:spcPts val="500"/>
        </a:spcBef>
        <a:spcAft>
          <a:spcPct val="0"/>
        </a:spcAft>
        <a:buFont typeface="Arial" pitchFamily="34" charset="0"/>
        <a:buChar char="•"/>
        <a:defRPr sz="2000" kern="1200">
          <a:solidFill>
            <a:schemeClr val="bg1"/>
          </a:solidFill>
          <a:latin typeface="+mn-lt"/>
          <a:ea typeface="Microsoft YaHei" pitchFamily="34" charset="-122"/>
          <a:cs typeface="+mn-cs"/>
        </a:defRPr>
      </a:lvl3pPr>
      <a:lvl4pPr marL="1598613" indent="-227013" algn="l" rtl="0" eaLnBrk="0" fontAlgn="base" hangingPunct="0">
        <a:lnSpc>
          <a:spcPct val="90000"/>
        </a:lnSpc>
        <a:spcBef>
          <a:spcPts val="500"/>
        </a:spcBef>
        <a:spcAft>
          <a:spcPct val="0"/>
        </a:spcAft>
        <a:buFont typeface="Arial" pitchFamily="34" charset="0"/>
        <a:buChar char="•"/>
        <a:defRPr kern="1200">
          <a:solidFill>
            <a:schemeClr val="bg1"/>
          </a:solidFill>
          <a:latin typeface="+mn-lt"/>
          <a:ea typeface="Microsoft YaHei" pitchFamily="34" charset="-122"/>
          <a:cs typeface="+mn-cs"/>
        </a:defRPr>
      </a:lvl4pPr>
      <a:lvl5pPr marL="2055813" indent="-227013" algn="l" rtl="0" eaLnBrk="0" fontAlgn="base" hangingPunct="0">
        <a:lnSpc>
          <a:spcPct val="90000"/>
        </a:lnSpc>
        <a:spcBef>
          <a:spcPts val="500"/>
        </a:spcBef>
        <a:spcAft>
          <a:spcPct val="0"/>
        </a:spcAft>
        <a:buFont typeface="Arial" pitchFamily="34" charset="0"/>
        <a:buChar char="•"/>
        <a:defRPr kern="1200">
          <a:solidFill>
            <a:schemeClr val="bg1"/>
          </a:solidFill>
          <a:latin typeface="+mn-lt"/>
          <a:ea typeface="Microsoft YaHei" pitchFamily="3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zh-CN"/>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Lst>
  <p:timing>
    <p:tnLst>
      <p:par>
        <p:cTn id="1" dur="indefinite" restart="never" nodeType="tmRoot"/>
      </p:par>
    </p:tnLst>
  </p:timing>
  <p:txStyles>
    <p:titleStyle>
      <a:lvl1pPr algn="ctr" defTabSz="608013" rtl="0" eaLnBrk="0" fontAlgn="base" hangingPunct="0">
        <a:spcBef>
          <a:spcPct val="0"/>
        </a:spcBef>
        <a:spcAft>
          <a:spcPct val="0"/>
        </a:spcAft>
        <a:defRPr sz="5900" kern="1200">
          <a:solidFill>
            <a:schemeClr val="tx1"/>
          </a:solidFill>
          <a:latin typeface="+mj-lt"/>
          <a:ea typeface="+mj-ea"/>
          <a:cs typeface="+mj-cs"/>
        </a:defRPr>
      </a:lvl1pPr>
      <a:lvl2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2pPr>
      <a:lvl3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3pPr>
      <a:lvl4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4pPr>
      <a:lvl5pPr algn="ctr" defTabSz="608013" rtl="0" eaLnBrk="0" fontAlgn="base" hangingPunct="0">
        <a:spcBef>
          <a:spcPct val="0"/>
        </a:spcBef>
        <a:spcAft>
          <a:spcPct val="0"/>
        </a:spcAft>
        <a:defRPr sz="5900">
          <a:solidFill>
            <a:schemeClr val="tx1"/>
          </a:solidFill>
          <a:latin typeface="Calibri" pitchFamily="34" charset="0"/>
          <a:ea typeface="宋体" pitchFamily="2" charset="-122"/>
        </a:defRPr>
      </a:lvl5pPr>
      <a:lvl6pPr marL="609570" algn="ctr" defTabSz="609570" rtl="0" fontAlgn="base">
        <a:spcBef>
          <a:spcPct val="0"/>
        </a:spcBef>
        <a:spcAft>
          <a:spcPct val="0"/>
        </a:spcAft>
        <a:defRPr sz="5900">
          <a:solidFill>
            <a:schemeClr val="tx1"/>
          </a:solidFill>
          <a:latin typeface="Calibri" pitchFamily="34" charset="0"/>
        </a:defRPr>
      </a:lvl6pPr>
      <a:lvl7pPr marL="1219140" algn="ctr" defTabSz="609570" rtl="0" fontAlgn="base">
        <a:spcBef>
          <a:spcPct val="0"/>
        </a:spcBef>
        <a:spcAft>
          <a:spcPct val="0"/>
        </a:spcAft>
        <a:defRPr sz="5900">
          <a:solidFill>
            <a:schemeClr val="tx1"/>
          </a:solidFill>
          <a:latin typeface="Calibri" pitchFamily="34" charset="0"/>
        </a:defRPr>
      </a:lvl7pPr>
      <a:lvl8pPr marL="1828709" algn="ctr" defTabSz="609570" rtl="0" fontAlgn="base">
        <a:spcBef>
          <a:spcPct val="0"/>
        </a:spcBef>
        <a:spcAft>
          <a:spcPct val="0"/>
        </a:spcAft>
        <a:defRPr sz="5900">
          <a:solidFill>
            <a:schemeClr val="tx1"/>
          </a:solidFill>
          <a:latin typeface="Calibri" pitchFamily="34" charset="0"/>
        </a:defRPr>
      </a:lvl8pPr>
      <a:lvl9pPr marL="2438278" algn="ctr" defTabSz="609570" rtl="0" fontAlgn="base">
        <a:spcBef>
          <a:spcPct val="0"/>
        </a:spcBef>
        <a:spcAft>
          <a:spcPct val="0"/>
        </a:spcAft>
        <a:defRPr sz="5900">
          <a:solidFill>
            <a:schemeClr val="tx1"/>
          </a:solidFill>
          <a:latin typeface="Calibri" pitchFamily="34" charset="0"/>
        </a:defRPr>
      </a:lvl9pPr>
    </p:titleStyle>
    <p:bodyStyle>
      <a:lvl1pPr marL="455613" indent="-455613" algn="l" defTabSz="608013" rtl="0" eaLnBrk="0" fontAlgn="base" hangingPunct="0">
        <a:spcBef>
          <a:spcPct val="20000"/>
        </a:spcBef>
        <a:spcAft>
          <a:spcPct val="0"/>
        </a:spcAft>
        <a:buFont typeface="Arial" pitchFamily="34" charset="0"/>
        <a:buChar char="•"/>
        <a:defRPr sz="4300" kern="1200">
          <a:solidFill>
            <a:schemeClr val="tx1"/>
          </a:solidFill>
          <a:latin typeface="+mn-lt"/>
          <a:ea typeface="+mn-ea"/>
          <a:cs typeface="+mn-cs"/>
        </a:defRPr>
      </a:lvl1pPr>
      <a:lvl2pPr marL="989013" indent="-379413" algn="l" defTabSz="608013" rtl="0" eaLnBrk="0" fontAlgn="base" hangingPunct="0">
        <a:spcBef>
          <a:spcPct val="20000"/>
        </a:spcBef>
        <a:spcAft>
          <a:spcPct val="0"/>
        </a:spcAft>
        <a:buFont typeface="Arial" pitchFamily="34" charset="0"/>
        <a:buChar char="–"/>
        <a:defRPr sz="3700" kern="1200">
          <a:solidFill>
            <a:schemeClr val="tx1"/>
          </a:solidFill>
          <a:latin typeface="+mn-lt"/>
          <a:ea typeface="+mn-ea"/>
          <a:cs typeface="+mn-cs"/>
        </a:defRPr>
      </a:lvl2pPr>
      <a:lvl3pPr marL="1522413" indent="-303213" algn="l" defTabSz="608013"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3pPr>
      <a:lvl4pPr marL="2132013" indent="-303213" algn="l" defTabSz="608013"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4pPr>
      <a:lvl5pPr marL="2741613" indent="-303213" algn="l" defTabSz="608013" rtl="0" eaLnBrk="0" fontAlgn="base" hangingPunct="0">
        <a:spcBef>
          <a:spcPct val="20000"/>
        </a:spcBef>
        <a:spcAft>
          <a:spcPct val="0"/>
        </a:spcAft>
        <a:buFont typeface="Arial" pitchFamily="34" charset="0"/>
        <a:buChar char="»"/>
        <a:defRPr sz="27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700"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700"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700"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9167612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Lst>
  <p:txStyles>
    <p:titleStyle>
      <a:lvl1pPr algn="ctr" defTabSz="609291" rtl="0" eaLnBrk="1" latinLnBrk="0" hangingPunct="1">
        <a:spcBef>
          <a:spcPct val="0"/>
        </a:spcBef>
        <a:buNone/>
        <a:defRPr sz="5900" kern="1200">
          <a:solidFill>
            <a:schemeClr val="tx1"/>
          </a:solidFill>
          <a:latin typeface="+mj-lt"/>
          <a:ea typeface="+mj-ea"/>
          <a:cs typeface="+mj-cs"/>
        </a:defRPr>
      </a:lvl1pPr>
    </p:titleStyle>
    <p:bodyStyle>
      <a:lvl1pPr marL="456961" indent="-456961" algn="l" defTabSz="609291" rtl="0" eaLnBrk="1" latinLnBrk="0" hangingPunct="1">
        <a:spcBef>
          <a:spcPct val="20000"/>
        </a:spcBef>
        <a:buFont typeface="Arial"/>
        <a:buChar char="•"/>
        <a:defRPr sz="4300" kern="1200">
          <a:solidFill>
            <a:schemeClr val="tx1"/>
          </a:solidFill>
          <a:latin typeface="+mn-lt"/>
          <a:ea typeface="+mn-ea"/>
          <a:cs typeface="+mn-cs"/>
        </a:defRPr>
      </a:lvl1pPr>
      <a:lvl2pPr marL="990096" indent="-380805" algn="l" defTabSz="609291" rtl="0" eaLnBrk="1" latinLnBrk="0" hangingPunct="1">
        <a:spcBef>
          <a:spcPct val="20000"/>
        </a:spcBef>
        <a:buFont typeface="Arial"/>
        <a:buChar char="–"/>
        <a:defRPr sz="3700" kern="1200">
          <a:solidFill>
            <a:schemeClr val="tx1"/>
          </a:solidFill>
          <a:latin typeface="+mn-lt"/>
          <a:ea typeface="+mn-ea"/>
          <a:cs typeface="+mn-cs"/>
        </a:defRPr>
      </a:lvl2pPr>
      <a:lvl3pPr marL="1523221" indent="-304651" algn="l" defTabSz="609291" rtl="0" eaLnBrk="1" latinLnBrk="0" hangingPunct="1">
        <a:spcBef>
          <a:spcPct val="20000"/>
        </a:spcBef>
        <a:buFont typeface="Arial"/>
        <a:buChar char="•"/>
        <a:defRPr sz="3200" kern="1200">
          <a:solidFill>
            <a:schemeClr val="tx1"/>
          </a:solidFill>
          <a:latin typeface="+mn-lt"/>
          <a:ea typeface="+mn-ea"/>
          <a:cs typeface="+mn-cs"/>
        </a:defRPr>
      </a:lvl3pPr>
      <a:lvl4pPr marL="2132523" indent="-304651" algn="l" defTabSz="609291" rtl="0" eaLnBrk="1" latinLnBrk="0" hangingPunct="1">
        <a:spcBef>
          <a:spcPct val="20000"/>
        </a:spcBef>
        <a:buFont typeface="Arial"/>
        <a:buChar char="–"/>
        <a:defRPr sz="2700" kern="1200">
          <a:solidFill>
            <a:schemeClr val="tx1"/>
          </a:solidFill>
          <a:latin typeface="+mn-lt"/>
          <a:ea typeface="+mn-ea"/>
          <a:cs typeface="+mn-cs"/>
        </a:defRPr>
      </a:lvl4pPr>
      <a:lvl5pPr marL="2741803" indent="-304651" algn="l" defTabSz="609291" rtl="0" eaLnBrk="1" latinLnBrk="0" hangingPunct="1">
        <a:spcBef>
          <a:spcPct val="20000"/>
        </a:spcBef>
        <a:buFont typeface="Arial"/>
        <a:buChar char="»"/>
        <a:defRPr sz="2700" kern="1200">
          <a:solidFill>
            <a:schemeClr val="tx1"/>
          </a:solidFill>
          <a:latin typeface="+mn-lt"/>
          <a:ea typeface="+mn-ea"/>
          <a:cs typeface="+mn-cs"/>
        </a:defRPr>
      </a:lvl5pPr>
      <a:lvl6pPr marL="3351093" indent="-304651" algn="l" defTabSz="609291" rtl="0" eaLnBrk="1" latinLnBrk="0" hangingPunct="1">
        <a:spcBef>
          <a:spcPct val="20000"/>
        </a:spcBef>
        <a:buFont typeface="Arial"/>
        <a:buChar char="•"/>
        <a:defRPr sz="2700" kern="1200">
          <a:solidFill>
            <a:schemeClr val="tx1"/>
          </a:solidFill>
          <a:latin typeface="+mn-lt"/>
          <a:ea typeface="+mn-ea"/>
          <a:cs typeface="+mn-cs"/>
        </a:defRPr>
      </a:lvl6pPr>
      <a:lvl7pPr marL="3960384" indent="-304651" algn="l" defTabSz="609291" rtl="0" eaLnBrk="1" latinLnBrk="0" hangingPunct="1">
        <a:spcBef>
          <a:spcPct val="20000"/>
        </a:spcBef>
        <a:buFont typeface="Arial"/>
        <a:buChar char="•"/>
        <a:defRPr sz="2700" kern="1200">
          <a:solidFill>
            <a:schemeClr val="tx1"/>
          </a:solidFill>
          <a:latin typeface="+mn-lt"/>
          <a:ea typeface="+mn-ea"/>
          <a:cs typeface="+mn-cs"/>
        </a:defRPr>
      </a:lvl7pPr>
      <a:lvl8pPr marL="4569675" indent="-304651" algn="l" defTabSz="609291" rtl="0" eaLnBrk="1" latinLnBrk="0" hangingPunct="1">
        <a:spcBef>
          <a:spcPct val="20000"/>
        </a:spcBef>
        <a:buFont typeface="Arial"/>
        <a:buChar char="•"/>
        <a:defRPr sz="2700" kern="1200">
          <a:solidFill>
            <a:schemeClr val="tx1"/>
          </a:solidFill>
          <a:latin typeface="+mn-lt"/>
          <a:ea typeface="+mn-ea"/>
          <a:cs typeface="+mn-cs"/>
        </a:defRPr>
      </a:lvl8pPr>
      <a:lvl9pPr marL="5178966" indent="-304651" algn="l" defTabSz="609291"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291" rtl="0" eaLnBrk="1" latinLnBrk="0" hangingPunct="1">
        <a:defRPr sz="2400" kern="1200">
          <a:solidFill>
            <a:schemeClr val="tx1"/>
          </a:solidFill>
          <a:latin typeface="+mn-lt"/>
          <a:ea typeface="+mn-ea"/>
          <a:cs typeface="+mn-cs"/>
        </a:defRPr>
      </a:lvl1pPr>
      <a:lvl2pPr marL="609291" algn="l" defTabSz="609291" rtl="0" eaLnBrk="1" latinLnBrk="0" hangingPunct="1">
        <a:defRPr sz="2400" kern="1200">
          <a:solidFill>
            <a:schemeClr val="tx1"/>
          </a:solidFill>
          <a:latin typeface="+mn-lt"/>
          <a:ea typeface="+mn-ea"/>
          <a:cs typeface="+mn-cs"/>
        </a:defRPr>
      </a:lvl2pPr>
      <a:lvl3pPr marL="1218581" algn="l" defTabSz="609291" rtl="0" eaLnBrk="1" latinLnBrk="0" hangingPunct="1">
        <a:defRPr sz="2400" kern="1200">
          <a:solidFill>
            <a:schemeClr val="tx1"/>
          </a:solidFill>
          <a:latin typeface="+mn-lt"/>
          <a:ea typeface="+mn-ea"/>
          <a:cs typeface="+mn-cs"/>
        </a:defRPr>
      </a:lvl3pPr>
      <a:lvl4pPr marL="1827872" algn="l" defTabSz="609291" rtl="0" eaLnBrk="1" latinLnBrk="0" hangingPunct="1">
        <a:defRPr sz="2400" kern="1200">
          <a:solidFill>
            <a:schemeClr val="tx1"/>
          </a:solidFill>
          <a:latin typeface="+mn-lt"/>
          <a:ea typeface="+mn-ea"/>
          <a:cs typeface="+mn-cs"/>
        </a:defRPr>
      </a:lvl4pPr>
      <a:lvl5pPr marL="2437161" algn="l" defTabSz="609291" rtl="0" eaLnBrk="1" latinLnBrk="0" hangingPunct="1">
        <a:defRPr sz="2400" kern="1200">
          <a:solidFill>
            <a:schemeClr val="tx1"/>
          </a:solidFill>
          <a:latin typeface="+mn-lt"/>
          <a:ea typeface="+mn-ea"/>
          <a:cs typeface="+mn-cs"/>
        </a:defRPr>
      </a:lvl5pPr>
      <a:lvl6pPr marL="3046445" algn="l" defTabSz="609291" rtl="0" eaLnBrk="1" latinLnBrk="0" hangingPunct="1">
        <a:defRPr sz="2400" kern="1200">
          <a:solidFill>
            <a:schemeClr val="tx1"/>
          </a:solidFill>
          <a:latin typeface="+mn-lt"/>
          <a:ea typeface="+mn-ea"/>
          <a:cs typeface="+mn-cs"/>
        </a:defRPr>
      </a:lvl6pPr>
      <a:lvl7pPr marL="3655744" algn="l" defTabSz="609291" rtl="0" eaLnBrk="1" latinLnBrk="0" hangingPunct="1">
        <a:defRPr sz="2400" kern="1200">
          <a:solidFill>
            <a:schemeClr val="tx1"/>
          </a:solidFill>
          <a:latin typeface="+mn-lt"/>
          <a:ea typeface="+mn-ea"/>
          <a:cs typeface="+mn-cs"/>
        </a:defRPr>
      </a:lvl7pPr>
      <a:lvl8pPr marL="4265029" algn="l" defTabSz="609291" rtl="0" eaLnBrk="1" latinLnBrk="0" hangingPunct="1">
        <a:defRPr sz="2400" kern="1200">
          <a:solidFill>
            <a:schemeClr val="tx1"/>
          </a:solidFill>
          <a:latin typeface="+mn-lt"/>
          <a:ea typeface="+mn-ea"/>
          <a:cs typeface="+mn-cs"/>
        </a:defRPr>
      </a:lvl8pPr>
      <a:lvl9pPr marL="4874318" algn="l" defTabSz="60929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9.xml"/><Relationship Id="rId1" Type="http://schemas.openxmlformats.org/officeDocument/2006/relationships/tags" Target="../tags/tag1.xm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5.png"/><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hyperlink" Target="http://about.jcr.incites.thomsonreuters.com/" TargetMode="External"/><Relationship Id="rId2" Type="http://schemas.openxmlformats.org/officeDocument/2006/relationships/hyperlink" Target="http://www.webofscience.com/" TargetMode="External"/><Relationship Id="rId1" Type="http://schemas.openxmlformats.org/officeDocument/2006/relationships/slideLayout" Target="../slideLayouts/slideLayout68.xml"/><Relationship Id="rId4" Type="http://schemas.openxmlformats.org/officeDocument/2006/relationships/hyperlink" Target="http://about.esi.incites.thomsonreuters.com/"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9.xml"/><Relationship Id="rId1" Type="http://schemas.openxmlformats.org/officeDocument/2006/relationships/tags" Target="../tags/tag2.xml"/><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2.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diagramLayout" Target="../diagrams/layout1.xml"/><Relationship Id="rId7" Type="http://schemas.openxmlformats.org/officeDocument/2006/relationships/image" Target="../media/image66.png"/><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49.xml"/><Relationship Id="rId5" Type="http://schemas.openxmlformats.org/officeDocument/2006/relationships/image" Target="../media/image73.png"/><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0.xml"/><Relationship Id="rId5" Type="http://schemas.openxmlformats.org/officeDocument/2006/relationships/image" Target="../media/image63.png"/><Relationship Id="rId4" Type="http://schemas.openxmlformats.org/officeDocument/2006/relationships/image" Target="../media/image7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3.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86.xml"/><Relationship Id="rId4" Type="http://schemas.openxmlformats.org/officeDocument/2006/relationships/image" Target="../media/image32.png"/></Relationships>
</file>

<file path=ppt/slides/_rels/slide4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3.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9.png"/><Relationship Id="rId1" Type="http://schemas.openxmlformats.org/officeDocument/2006/relationships/slideLayout" Target="../slideLayouts/slideLayout63.xml"/><Relationship Id="rId5" Type="http://schemas.openxmlformats.org/officeDocument/2006/relationships/image" Target="../media/image80.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97.xml"/></Relationships>
</file>

<file path=ppt/slides/_rels/slide46.xml.rels><?xml version="1.0" encoding="UTF-8" standalone="yes"?>
<Relationships xmlns="http://schemas.openxmlformats.org/package/2006/relationships"><Relationship Id="rId3" Type="http://schemas.openxmlformats.org/officeDocument/2006/relationships/hyperlink" Target="http://ipscience-help.thomsonreuters.com/incitesLiveJCR/JCRGroup/titleSuppressions.html" TargetMode="External"/><Relationship Id="rId2" Type="http://schemas.openxmlformats.org/officeDocument/2006/relationships/image" Target="../media/image84.png"/><Relationship Id="rId1" Type="http://schemas.openxmlformats.org/officeDocument/2006/relationships/slideLayout" Target="../slideLayouts/slideLayout9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4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60.xml"/></Relationships>
</file>

<file path=ppt/slides/_rels/slide4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86.xml"/><Relationship Id="rId4" Type="http://schemas.openxmlformats.org/officeDocument/2006/relationships/hyperlink" Target="http://blog.sciencenet.cn/blog-408109-1074231.html"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60.xml"/></Relationships>
</file>

<file path=ppt/slides/_rels/slide5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0.xml"/><Relationship Id="rId4" Type="http://schemas.openxmlformats.org/officeDocument/2006/relationships/image" Target="../media/image91.jpeg"/></Relationships>
</file>

<file path=ppt/slides/_rels/slide5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0.xml"/></Relationships>
</file>

<file path=ppt/slides/_rels/slide5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60.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4.jpeg"/><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56.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jpeg"/><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png"/><Relationship Id="rId3" Type="http://schemas.openxmlformats.org/officeDocument/2006/relationships/image" Target="../media/image35.jpe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86.xml"/><Relationship Id="rId6" Type="http://schemas.openxmlformats.org/officeDocument/2006/relationships/image" Target="../media/image38.jpeg"/><Relationship Id="rId11" Type="http://schemas.openxmlformats.org/officeDocument/2006/relationships/image" Target="../media/image43.jpe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jpeg"/><Relationship Id="rId9" Type="http://schemas.openxmlformats.org/officeDocument/2006/relationships/image" Target="../media/image41.png"/><Relationship Id="rId14" Type="http://schemas.openxmlformats.org/officeDocument/2006/relationships/image" Target="../media/image4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 descr="stock-photo-earth-transparent-glass-with-stone-127105071.jpg"/>
          <p:cNvPicPr>
            <a:picLocks noGrp="1" noChangeAspect="1"/>
          </p:cNvPicPr>
          <p:nvPr>
            <p:ph type="pic" sz="quarter" idx="13"/>
          </p:nvPr>
        </p:nvPicPr>
        <p:blipFill rotWithShape="1">
          <a:blip r:embed="rId2" cstate="screen">
            <a:extLst>
              <a:ext uri="{28A0092B-C50C-407E-A947-70E740481C1C}">
                <a14:useLocalDpi xmlns="" xmlns:a14="http://schemas.microsoft.com/office/drawing/2010/main"/>
              </a:ext>
            </a:extLst>
          </a:blip>
          <a:srcRect/>
          <a:stretch/>
        </p:blipFill>
        <p:spPr/>
      </p:pic>
      <p:sp>
        <p:nvSpPr>
          <p:cNvPr id="11" name="Rectangle 10"/>
          <p:cNvSpPr/>
          <p:nvPr/>
        </p:nvSpPr>
        <p:spPr>
          <a:xfrm>
            <a:off x="4966942" y="-19921"/>
            <a:ext cx="4182411" cy="6858000"/>
          </a:xfrm>
          <a:custGeom>
            <a:avLst/>
            <a:gdLst>
              <a:gd name="connsiteX0" fmla="*/ 0 w 4177058"/>
              <a:gd name="connsiteY0" fmla="*/ 0 h 5143500"/>
              <a:gd name="connsiteX1" fmla="*/ 4177058 w 4177058"/>
              <a:gd name="connsiteY1" fmla="*/ 0 h 5143500"/>
              <a:gd name="connsiteX2" fmla="*/ 4177058 w 4177058"/>
              <a:gd name="connsiteY2" fmla="*/ 5143500 h 5143500"/>
              <a:gd name="connsiteX3" fmla="*/ 0 w 4177058"/>
              <a:gd name="connsiteY3" fmla="*/ 5143500 h 5143500"/>
              <a:gd name="connsiteX4" fmla="*/ 0 w 4177058"/>
              <a:gd name="connsiteY4" fmla="*/ 0 h 5143500"/>
              <a:gd name="connsiteX0" fmla="*/ 205856 w 4382914"/>
              <a:gd name="connsiteY0" fmla="*/ 0 h 5143500"/>
              <a:gd name="connsiteX1" fmla="*/ 4382914 w 4382914"/>
              <a:gd name="connsiteY1" fmla="*/ 0 h 5143500"/>
              <a:gd name="connsiteX2" fmla="*/ 4382914 w 4382914"/>
              <a:gd name="connsiteY2" fmla="*/ 5143500 h 5143500"/>
              <a:gd name="connsiteX3" fmla="*/ 205856 w 4382914"/>
              <a:gd name="connsiteY3" fmla="*/ 5143500 h 5143500"/>
              <a:gd name="connsiteX4" fmla="*/ 205856 w 4382914"/>
              <a:gd name="connsiteY4" fmla="*/ 0 h 5143500"/>
              <a:gd name="connsiteX0" fmla="*/ 336743 w 4200036"/>
              <a:gd name="connsiteY0" fmla="*/ 14941 h 5143500"/>
              <a:gd name="connsiteX1" fmla="*/ 4200036 w 4200036"/>
              <a:gd name="connsiteY1" fmla="*/ 0 h 5143500"/>
              <a:gd name="connsiteX2" fmla="*/ 4200036 w 4200036"/>
              <a:gd name="connsiteY2" fmla="*/ 5143500 h 5143500"/>
              <a:gd name="connsiteX3" fmla="*/ 22978 w 4200036"/>
              <a:gd name="connsiteY3" fmla="*/ 5143500 h 5143500"/>
              <a:gd name="connsiteX4" fmla="*/ 336743 w 4200036"/>
              <a:gd name="connsiteY4" fmla="*/ 14941 h 5143500"/>
              <a:gd name="connsiteX0" fmla="*/ 386637 w 4249930"/>
              <a:gd name="connsiteY0" fmla="*/ 14941 h 5143500"/>
              <a:gd name="connsiteX1" fmla="*/ 4249930 w 4249930"/>
              <a:gd name="connsiteY1" fmla="*/ 0 h 5143500"/>
              <a:gd name="connsiteX2" fmla="*/ 4249930 w 4249930"/>
              <a:gd name="connsiteY2" fmla="*/ 5143500 h 5143500"/>
              <a:gd name="connsiteX3" fmla="*/ 72872 w 4249930"/>
              <a:gd name="connsiteY3" fmla="*/ 5143500 h 5143500"/>
              <a:gd name="connsiteX4" fmla="*/ 386637 w 4249930"/>
              <a:gd name="connsiteY4" fmla="*/ 14941 h 5143500"/>
              <a:gd name="connsiteX0" fmla="*/ 190495 w 4053788"/>
              <a:gd name="connsiteY0" fmla="*/ 14941 h 5143500"/>
              <a:gd name="connsiteX1" fmla="*/ 4053788 w 4053788"/>
              <a:gd name="connsiteY1" fmla="*/ 0 h 5143500"/>
              <a:gd name="connsiteX2" fmla="*/ 4053788 w 4053788"/>
              <a:gd name="connsiteY2" fmla="*/ 5143500 h 5143500"/>
              <a:gd name="connsiteX3" fmla="*/ 638730 w 4053788"/>
              <a:gd name="connsiteY3" fmla="*/ 5143500 h 5143500"/>
              <a:gd name="connsiteX4" fmla="*/ 190495 w 4053788"/>
              <a:gd name="connsiteY4" fmla="*/ 14941 h 5143500"/>
              <a:gd name="connsiteX0" fmla="*/ 306077 w 4169370"/>
              <a:gd name="connsiteY0" fmla="*/ 14941 h 5143500"/>
              <a:gd name="connsiteX1" fmla="*/ 4169370 w 4169370"/>
              <a:gd name="connsiteY1" fmla="*/ 0 h 5143500"/>
              <a:gd name="connsiteX2" fmla="*/ 4169370 w 4169370"/>
              <a:gd name="connsiteY2" fmla="*/ 5143500 h 5143500"/>
              <a:gd name="connsiteX3" fmla="*/ 754312 w 4169370"/>
              <a:gd name="connsiteY3" fmla="*/ 5143500 h 5143500"/>
              <a:gd name="connsiteX4" fmla="*/ 306077 w 4169370"/>
              <a:gd name="connsiteY4" fmla="*/ 14941 h 5143500"/>
              <a:gd name="connsiteX0" fmla="*/ 319118 w 4182411"/>
              <a:gd name="connsiteY0" fmla="*/ 14941 h 5143500"/>
              <a:gd name="connsiteX1" fmla="*/ 4182411 w 4182411"/>
              <a:gd name="connsiteY1" fmla="*/ 0 h 5143500"/>
              <a:gd name="connsiteX2" fmla="*/ 4182411 w 4182411"/>
              <a:gd name="connsiteY2" fmla="*/ 5143500 h 5143500"/>
              <a:gd name="connsiteX3" fmla="*/ 722530 w 4182411"/>
              <a:gd name="connsiteY3" fmla="*/ 5143500 h 5143500"/>
              <a:gd name="connsiteX4" fmla="*/ 319118 w 4182411"/>
              <a:gd name="connsiteY4" fmla="*/ 14941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2411" h="5143500">
                <a:moveTo>
                  <a:pt x="319118" y="14941"/>
                </a:moveTo>
                <a:lnTo>
                  <a:pt x="4182411" y="0"/>
                </a:lnTo>
                <a:lnTo>
                  <a:pt x="4182411" y="5143500"/>
                </a:lnTo>
                <a:lnTo>
                  <a:pt x="722530" y="5143500"/>
                </a:lnTo>
                <a:cubicBezTo>
                  <a:pt x="50177" y="3832412"/>
                  <a:pt x="-293469" y="2342029"/>
                  <a:pt x="319118" y="14941"/>
                </a:cubicBezTo>
                <a:close/>
              </a:path>
            </a:pathLst>
          </a:custGeom>
          <a:solidFill>
            <a:schemeClr val="bg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pic>
        <p:nvPicPr>
          <p:cNvPr id="10" name="Picture 9" descr="crv_lfcl_grhc_rgb_pos_coverpage-img.png"/>
          <p:cNvPicPr>
            <a:picLocks noChangeAspect="1"/>
          </p:cNvPicPr>
          <p:nvPr/>
        </p:nvPicPr>
        <p:blipFill rotWithShape="1">
          <a:blip r:embed="rId3" cstate="screen">
            <a:extLst>
              <a:ext uri="{28A0092B-C50C-407E-A947-70E740481C1C}">
                <a14:useLocalDpi xmlns="" xmlns:a14="http://schemas.microsoft.com/office/drawing/2010/main"/>
              </a:ext>
            </a:extLst>
          </a:blip>
          <a:srcRect l="17291" t="11945" r="20416" b="4802"/>
          <a:stretch/>
        </p:blipFill>
        <p:spPr>
          <a:xfrm>
            <a:off x="0" y="-19921"/>
            <a:ext cx="9149354" cy="6877921"/>
          </a:xfrm>
          <a:prstGeom prst="rect">
            <a:avLst/>
          </a:prstGeom>
        </p:spPr>
      </p:pic>
      <p:sp>
        <p:nvSpPr>
          <p:cNvPr id="8" name="Text Placeholder 7"/>
          <p:cNvSpPr>
            <a:spLocks noGrp="1"/>
          </p:cNvSpPr>
          <p:nvPr>
            <p:ph type="body" sz="quarter" idx="11"/>
          </p:nvPr>
        </p:nvSpPr>
        <p:spPr>
          <a:xfrm>
            <a:off x="349218" y="748864"/>
            <a:ext cx="4380437" cy="1379483"/>
          </a:xfrm>
        </p:spPr>
        <p:txBody>
          <a:bodyPr/>
          <a:lstStyle/>
          <a:p>
            <a:r>
              <a:rPr lang="en-US" altLang="zh-CN" dirty="0" smtClean="0">
                <a:latin typeface="微软雅黑" panose="020B0503020204020204" pitchFamily="34" charset="-122"/>
                <a:ea typeface="微软雅黑" panose="020B0503020204020204" pitchFamily="34" charset="-122"/>
              </a:rPr>
              <a:t>SCI</a:t>
            </a:r>
            <a:r>
              <a:rPr lang="zh-CN" altLang="en-US" dirty="0" smtClean="0">
                <a:latin typeface="微软雅黑" panose="020B0503020204020204" pitchFamily="34" charset="-122"/>
                <a:ea typeface="微软雅黑" panose="020B0503020204020204" pitchFamily="34" charset="-122"/>
              </a:rPr>
              <a:t>数据库的高效利用</a:t>
            </a:r>
            <a:endParaRPr lang="en-US" altLang="zh-CN" sz="2000" dirty="0">
              <a:latin typeface="微软雅黑" panose="020B0503020204020204" pitchFamily="34" charset="-122"/>
              <a:ea typeface="微软雅黑" panose="020B0503020204020204" pitchFamily="34" charset="-122"/>
            </a:endParaRPr>
          </a:p>
        </p:txBody>
      </p:sp>
      <p:sp>
        <p:nvSpPr>
          <p:cNvPr id="9" name="Text Placeholder 8"/>
          <p:cNvSpPr>
            <a:spLocks noGrp="1"/>
          </p:cNvSpPr>
          <p:nvPr>
            <p:ph type="body" sz="quarter" idx="12"/>
          </p:nvPr>
        </p:nvSpPr>
        <p:spPr>
          <a:xfrm>
            <a:off x="420163" y="3315564"/>
            <a:ext cx="3380313" cy="684936"/>
          </a:xfrm>
        </p:spPr>
        <p:txBody>
          <a:bodyPr/>
          <a:lstStyle/>
          <a:p>
            <a:r>
              <a:rPr lang="en-US" sz="1800" dirty="0" smtClean="0"/>
              <a:t>2017/11</a:t>
            </a:r>
            <a:endParaRPr lang="en-US" sz="1800" dirty="0"/>
          </a:p>
        </p:txBody>
      </p:sp>
      <p:sp>
        <p:nvSpPr>
          <p:cNvPr id="7" name="Title 6"/>
          <p:cNvSpPr>
            <a:spLocks noGrp="1"/>
          </p:cNvSpPr>
          <p:nvPr>
            <p:ph type="title"/>
          </p:nvPr>
        </p:nvSpPr>
        <p:spPr>
          <a:xfrm>
            <a:off x="405588" y="2970583"/>
            <a:ext cx="4155766" cy="344983"/>
          </a:xfrm>
        </p:spPr>
        <p:txBody>
          <a:bodyPr/>
          <a:lstStyle/>
          <a:p>
            <a:r>
              <a:rPr lang="zh-CN" altLang="en-US" dirty="0">
                <a:latin typeface="微软雅黑" panose="020B0503020204020204" pitchFamily="34" charset="-122"/>
                <a:ea typeface="微软雅黑" panose="020B0503020204020204" pitchFamily="34" charset="-122"/>
              </a:rPr>
              <a:t>产品与解决方案团队 </a:t>
            </a:r>
            <a:r>
              <a:rPr lang="zh-CN" altLang="en-US" dirty="0">
                <a:latin typeface="Microsoft YaHei" pitchFamily="34" charset="-122"/>
                <a:ea typeface="Microsoft YaHei" pitchFamily="34" charset="-122"/>
              </a:rPr>
              <a:t>张丹丹</a:t>
            </a:r>
            <a:r>
              <a:rPr lang="en-US" altLang="zh-CN" dirty="0">
                <a:ea typeface="宋体" pitchFamily="2" charset="-122"/>
              </a:rPr>
              <a:t/>
            </a:r>
            <a:br>
              <a:rPr lang="en-US" altLang="zh-CN" dirty="0">
                <a:ea typeface="宋体" pitchFamily="2" charset="-122"/>
              </a:rPr>
            </a:br>
            <a:endParaRPr lang="en-US" dirty="0">
              <a:latin typeface="微软雅黑" panose="020B0503020204020204" pitchFamily="34" charset="-122"/>
              <a:ea typeface="微软雅黑" panose="020B0503020204020204" pitchFamily="34" charset="-122"/>
            </a:endParaRPr>
          </a:p>
        </p:txBody>
      </p:sp>
      <p:sp>
        <p:nvSpPr>
          <p:cNvPr id="4" name="TextBox 3"/>
          <p:cNvSpPr txBox="1"/>
          <p:nvPr/>
        </p:nvSpPr>
        <p:spPr>
          <a:xfrm>
            <a:off x="-3186138" y="7718837"/>
            <a:ext cx="184731" cy="369332"/>
          </a:xfrm>
          <a:prstGeom prst="rect">
            <a:avLst/>
          </a:prstGeom>
          <a:noFill/>
        </p:spPr>
        <p:txBody>
          <a:bodyPr wrap="none" rtlCol="0">
            <a:spAutoFit/>
          </a:bodyPr>
          <a:lstStyle/>
          <a:p>
            <a:endParaRPr lang="en-US" dirty="0"/>
          </a:p>
        </p:txBody>
      </p:sp>
    </p:spTree>
    <p:extLst>
      <p:ext uri="{BB962C8B-B14F-4D97-AF65-F5344CB8AC3E}">
        <p14:creationId xmlns="" xmlns:p14="http://schemas.microsoft.com/office/powerpoint/2010/main" val="87802751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3"/>
          <p:cNvSpPr>
            <a:spLocks noGrp="1"/>
          </p:cNvSpPr>
          <p:nvPr>
            <p:ph type="sldNum" sz="quarter" idx="11"/>
          </p:nvPr>
        </p:nvSpPr>
        <p:spPr/>
        <p:txBody>
          <a:bodyPr/>
          <a:lstStyle/>
          <a:p>
            <a:pPr>
              <a:defRPr/>
            </a:pPr>
            <a:fld id="{E47906C6-B2E2-4193-BEDE-E45D3E3CD0D5}" type="slidenum">
              <a:rPr lang="en-US" altLang="en-US" smtClean="0">
                <a:latin typeface="Arial" pitchFamily="34" charset="0"/>
                <a:ea typeface="宋体" pitchFamily="2" charset="-122"/>
              </a:rPr>
              <a:pPr>
                <a:defRPr/>
              </a:pPr>
              <a:t>10</a:t>
            </a:fld>
            <a:endParaRPr lang="en-US" altLang="en-US">
              <a:latin typeface="Arial" pitchFamily="34" charset="0"/>
              <a:ea typeface="宋体" pitchFamily="2" charset="-122"/>
            </a:endParaRPr>
          </a:p>
        </p:txBody>
      </p:sp>
      <p:sp>
        <p:nvSpPr>
          <p:cNvPr id="8" name="Rounded Rectangle 7"/>
          <p:cNvSpPr/>
          <p:nvPr/>
        </p:nvSpPr>
        <p:spPr>
          <a:xfrm>
            <a:off x="755650" y="908050"/>
            <a:ext cx="1981200" cy="304800"/>
          </a:xfrm>
          <a:prstGeom prst="roundRect">
            <a:avLst>
              <a:gd name="adj" fmla="val 7374"/>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pic>
        <p:nvPicPr>
          <p:cNvPr id="2" name="图片 1">
            <a:extLst>
              <a:ext uri="{FF2B5EF4-FFF2-40B4-BE49-F238E27FC236}">
                <a16:creationId xmlns="" xmlns:a16="http://schemas.microsoft.com/office/drawing/2014/main" id="{0D68B88A-5322-451F-835B-A054E5ACFF83}"/>
              </a:ext>
            </a:extLst>
          </p:cNvPr>
          <p:cNvPicPr>
            <a:picLocks noChangeAspect="1"/>
          </p:cNvPicPr>
          <p:nvPr/>
        </p:nvPicPr>
        <p:blipFill>
          <a:blip r:embed="rId4"/>
          <a:stretch>
            <a:fillRect/>
          </a:stretch>
        </p:blipFill>
        <p:spPr>
          <a:xfrm>
            <a:off x="0" y="104775"/>
            <a:ext cx="9144000" cy="6010382"/>
          </a:xfrm>
          <a:prstGeom prst="rect">
            <a:avLst/>
          </a:prstGeom>
        </p:spPr>
      </p:pic>
      <p:sp>
        <p:nvSpPr>
          <p:cNvPr id="12" name="Rectangle 4">
            <a:extLst>
              <a:ext uri="{FF2B5EF4-FFF2-40B4-BE49-F238E27FC236}">
                <a16:creationId xmlns="" xmlns:a16="http://schemas.microsoft.com/office/drawing/2014/main" id="{1FF52049-ACF4-4EC5-BB48-D362C3F59D33}"/>
              </a:ext>
            </a:extLst>
          </p:cNvPr>
          <p:cNvSpPr>
            <a:spLocks noChangeArrowheads="1"/>
          </p:cNvSpPr>
          <p:nvPr/>
        </p:nvSpPr>
        <p:spPr bwMode="auto">
          <a:xfrm>
            <a:off x="185712" y="4752975"/>
            <a:ext cx="3148038" cy="193824"/>
          </a:xfrm>
          <a:prstGeom prst="rect">
            <a:avLst/>
          </a:prstGeom>
          <a:noFill/>
          <a:ln w="28575">
            <a:solidFill>
              <a:schemeClr val="tx2"/>
            </a:solidFill>
            <a:round/>
            <a:headEnd/>
            <a:tailEnd type="triangle" w="med" len="med"/>
          </a:ln>
        </p:spPr>
        <p:txBody>
          <a:bodyPr/>
          <a:lstStyle/>
          <a:p>
            <a:endParaRPr lang="zh-CN" altLang="en-US"/>
          </a:p>
        </p:txBody>
      </p:sp>
      <p:sp>
        <p:nvSpPr>
          <p:cNvPr id="13" name="Title 1">
            <a:extLst>
              <a:ext uri="{FF2B5EF4-FFF2-40B4-BE49-F238E27FC236}">
                <a16:creationId xmlns="" xmlns:a16="http://schemas.microsoft.com/office/drawing/2014/main" id="{DC89CC03-409E-47F2-8374-CD8134B3E8E3}"/>
              </a:ext>
            </a:extLst>
          </p:cNvPr>
          <p:cNvSpPr txBox="1">
            <a:spLocks/>
          </p:cNvSpPr>
          <p:nvPr/>
        </p:nvSpPr>
        <p:spPr bwMode="auto">
          <a:xfrm>
            <a:off x="2447133" y="2911582"/>
            <a:ext cx="4249735" cy="647700"/>
          </a:xfrm>
          <a:prstGeom prst="rect">
            <a:avLst/>
          </a:prstGeom>
          <a:solidFill>
            <a:srgbClr val="3213ED"/>
          </a:solidFill>
          <a:ln w="9525">
            <a:solidFill>
              <a:srgbClr val="FF8000"/>
            </a:solidFill>
            <a:miter lim="800000"/>
            <a:headEnd/>
            <a:tailEnd/>
          </a:ln>
        </p:spPr>
        <p:txBody>
          <a:bodyPr lIns="0" tIns="0" rIns="0" bIns="0" anchor="ctr"/>
          <a:lstStyle/>
          <a:p>
            <a:pPr eaLnBrk="0" hangingPunct="0"/>
            <a:r>
              <a:rPr lang="zh-CN" altLang="en-US" sz="1600" b="1" dirty="0">
                <a:solidFill>
                  <a:schemeClr val="bg1"/>
                </a:solidFill>
                <a:latin typeface="微软雅黑" pitchFamily="34" charset="-122"/>
                <a:ea typeface="微软雅黑" pitchFamily="34" charset="-122"/>
              </a:rPr>
              <a:t> </a:t>
            </a:r>
            <a:r>
              <a:rPr lang="zh-CN" altLang="en-US" sz="2000" b="1" dirty="0">
                <a:solidFill>
                  <a:schemeClr val="bg1"/>
                </a:solidFill>
                <a:latin typeface="微软雅黑" pitchFamily="34" charset="-122"/>
                <a:ea typeface="微软雅黑" pitchFamily="34" charset="-122"/>
              </a:rPr>
              <a:t>主题：</a:t>
            </a:r>
            <a:r>
              <a:rPr lang="en-US" altLang="zh-CN" sz="2000" dirty="0">
                <a:solidFill>
                  <a:schemeClr val="bg1"/>
                </a:solidFill>
                <a:latin typeface="微软雅黑" pitchFamily="34" charset="-122"/>
                <a:ea typeface="微软雅黑" pitchFamily="34" charset="-122"/>
              </a:rPr>
              <a:t> Particle* swarm* </a:t>
            </a:r>
            <a:r>
              <a:rPr lang="en-US" altLang="zh-CN" sz="2000" dirty="0" err="1">
                <a:solidFill>
                  <a:schemeClr val="bg1"/>
                </a:solidFill>
                <a:latin typeface="微软雅黑" pitchFamily="34" charset="-122"/>
                <a:ea typeface="微软雅黑" pitchFamily="34" charset="-122"/>
              </a:rPr>
              <a:t>optimiz</a:t>
            </a:r>
            <a:r>
              <a:rPr lang="en-US" altLang="zh-CN" sz="2000" dirty="0">
                <a:solidFill>
                  <a:schemeClr val="bg1"/>
                </a:solidFill>
                <a:latin typeface="微软雅黑" pitchFamily="34" charset="-122"/>
                <a:ea typeface="微软雅黑" pitchFamily="34" charset="-122"/>
              </a:rPr>
              <a:t>*</a:t>
            </a:r>
          </a:p>
          <a:p>
            <a:pPr eaLnBrk="0" hangingPunct="0"/>
            <a:r>
              <a:rPr lang="zh-CN" altLang="en-US" sz="2000" b="1" dirty="0">
                <a:solidFill>
                  <a:schemeClr val="bg1"/>
                </a:solidFill>
                <a:latin typeface="微软雅黑" pitchFamily="34" charset="-122"/>
                <a:ea typeface="微软雅黑" pitchFamily="34" charset="-122"/>
              </a:rPr>
              <a:t> 数据库：</a:t>
            </a:r>
            <a:r>
              <a:rPr lang="en-US" altLang="zh-CN" sz="2000" dirty="0">
                <a:solidFill>
                  <a:schemeClr val="bg1"/>
                </a:solidFill>
                <a:latin typeface="微软雅黑" pitchFamily="34" charset="-122"/>
                <a:ea typeface="微软雅黑" pitchFamily="34" charset="-122"/>
              </a:rPr>
              <a:t>SCI-E &amp; CPCI-S</a:t>
            </a:r>
            <a:endParaRPr lang="en-US" sz="2000" dirty="0">
              <a:solidFill>
                <a:schemeClr val="bg1"/>
              </a:solidFill>
              <a:latin typeface="微软雅黑" pitchFamily="34" charset="-122"/>
              <a:ea typeface="微软雅黑" pitchFamily="34" charset="-122"/>
            </a:endParaRPr>
          </a:p>
        </p:txBody>
      </p:sp>
      <p:sp>
        <p:nvSpPr>
          <p:cNvPr id="14" name="Rectangle 4">
            <a:extLst>
              <a:ext uri="{FF2B5EF4-FFF2-40B4-BE49-F238E27FC236}">
                <a16:creationId xmlns="" xmlns:a16="http://schemas.microsoft.com/office/drawing/2014/main" id="{538FFE8F-AA63-4A32-9410-A1AF85374A92}"/>
              </a:ext>
            </a:extLst>
          </p:cNvPr>
          <p:cNvSpPr>
            <a:spLocks noChangeArrowheads="1"/>
          </p:cNvSpPr>
          <p:nvPr/>
        </p:nvSpPr>
        <p:spPr bwMode="auto">
          <a:xfrm>
            <a:off x="914401" y="1057109"/>
            <a:ext cx="2819400" cy="352504"/>
          </a:xfrm>
          <a:prstGeom prst="rect">
            <a:avLst/>
          </a:prstGeom>
          <a:noFill/>
          <a:ln w="28575">
            <a:solidFill>
              <a:schemeClr val="tx2"/>
            </a:solidFill>
            <a:round/>
            <a:headEnd/>
            <a:tailEnd type="triangle" w="med" len="med"/>
          </a:ln>
        </p:spPr>
        <p:txBody>
          <a:bodyPr/>
          <a:lstStyle/>
          <a:p>
            <a:endParaRPr lang="zh-CN" altLang="en-US"/>
          </a:p>
        </p:txBody>
      </p:sp>
      <p:sp>
        <p:nvSpPr>
          <p:cNvPr id="15" name="Rectangle 4">
            <a:extLst>
              <a:ext uri="{FF2B5EF4-FFF2-40B4-BE49-F238E27FC236}">
                <a16:creationId xmlns="" xmlns:a16="http://schemas.microsoft.com/office/drawing/2014/main" id="{40975A30-7625-4A26-9898-69C067764E82}"/>
              </a:ext>
            </a:extLst>
          </p:cNvPr>
          <p:cNvSpPr>
            <a:spLocks noChangeArrowheads="1"/>
          </p:cNvSpPr>
          <p:nvPr/>
        </p:nvSpPr>
        <p:spPr bwMode="auto">
          <a:xfrm>
            <a:off x="185712" y="5343526"/>
            <a:ext cx="3424263" cy="266701"/>
          </a:xfrm>
          <a:prstGeom prst="rect">
            <a:avLst/>
          </a:prstGeom>
          <a:noFill/>
          <a:ln w="28575">
            <a:solidFill>
              <a:schemeClr val="tx2"/>
            </a:solidFill>
            <a:round/>
            <a:headEnd/>
            <a:tailEnd type="triangle" w="med" len="med"/>
          </a:ln>
        </p:spPr>
        <p:txBody>
          <a:bodyPr/>
          <a:lstStyle/>
          <a:p>
            <a:endParaRPr lang="zh-CN" altLang="en-US"/>
          </a:p>
        </p:txBody>
      </p:sp>
    </p:spTree>
    <p:custDataLst>
      <p:tags r:id="rId1"/>
    </p:custDataLst>
    <p:extLst>
      <p:ext uri="{BB962C8B-B14F-4D97-AF65-F5344CB8AC3E}">
        <p14:creationId xmlns="" xmlns:p14="http://schemas.microsoft.com/office/powerpoint/2010/main" val="197777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1"/>
          <p:cNvSpPr>
            <a:spLocks noGrp="1"/>
          </p:cNvSpPr>
          <p:nvPr>
            <p:ph type="title"/>
          </p:nvPr>
        </p:nvSpPr>
        <p:spPr>
          <a:xfrm>
            <a:off x="107950" y="-26988"/>
            <a:ext cx="6648450" cy="836613"/>
          </a:xfrm>
        </p:spPr>
        <p:txBody>
          <a:bodyPr anchor="ctr"/>
          <a:lstStyle/>
          <a:p>
            <a:pPr eaLnBrk="1" hangingPunct="1"/>
            <a:r>
              <a:rPr lang="en-US" altLang="zh-CN">
                <a:latin typeface="微软雅黑" pitchFamily="34" charset="-122"/>
                <a:ea typeface="微软雅黑" pitchFamily="34" charset="-122"/>
              </a:rPr>
              <a:t>Results </a:t>
            </a:r>
            <a:r>
              <a:rPr lang="zh-CN" altLang="en-US">
                <a:latin typeface="微软雅黑" pitchFamily="34" charset="-122"/>
                <a:ea typeface="微软雅黑" pitchFamily="34" charset="-122"/>
              </a:rPr>
              <a:t>检索结果</a:t>
            </a:r>
            <a:endParaRPr lang="en-US">
              <a:latin typeface="微软雅黑" pitchFamily="34" charset="-122"/>
              <a:ea typeface="微软雅黑" pitchFamily="34" charset="-122"/>
            </a:endParaRPr>
          </a:p>
        </p:txBody>
      </p:sp>
      <p:sp>
        <p:nvSpPr>
          <p:cNvPr id="53252" name="Slide Number Placeholder 3"/>
          <p:cNvSpPr>
            <a:spLocks noGrp="1"/>
          </p:cNvSpPr>
          <p:nvPr>
            <p:ph type="sldNum" sz="quarter" idx="11"/>
          </p:nvPr>
        </p:nvSpPr>
        <p:spPr/>
        <p:txBody>
          <a:bodyPr/>
          <a:lstStyle/>
          <a:p>
            <a:pPr>
              <a:defRPr/>
            </a:pPr>
            <a:fld id="{929D0898-78FA-4A42-AE01-BF706682C3B3}" type="slidenum">
              <a:rPr lang="en-US" altLang="en-US" smtClean="0">
                <a:latin typeface="Arial" pitchFamily="34" charset="0"/>
                <a:ea typeface="宋体" pitchFamily="2" charset="-122"/>
              </a:rPr>
              <a:pPr>
                <a:defRPr/>
              </a:pPr>
              <a:t>11</a:t>
            </a:fld>
            <a:endParaRPr lang="en-US" altLang="en-US">
              <a:latin typeface="Arial" pitchFamily="34" charset="0"/>
              <a:ea typeface="宋体" pitchFamily="2" charset="-122"/>
            </a:endParaRPr>
          </a:p>
        </p:txBody>
      </p:sp>
      <p:pic>
        <p:nvPicPr>
          <p:cNvPr id="2" name="图片 1">
            <a:extLst>
              <a:ext uri="{FF2B5EF4-FFF2-40B4-BE49-F238E27FC236}">
                <a16:creationId xmlns="" xmlns:a16="http://schemas.microsoft.com/office/drawing/2014/main" id="{AB7AA672-A5E8-4B70-850D-EF537068BB42}"/>
              </a:ext>
            </a:extLst>
          </p:cNvPr>
          <p:cNvPicPr>
            <a:picLocks noChangeAspect="1"/>
          </p:cNvPicPr>
          <p:nvPr/>
        </p:nvPicPr>
        <p:blipFill>
          <a:blip r:embed="rId3"/>
          <a:stretch>
            <a:fillRect/>
          </a:stretch>
        </p:blipFill>
        <p:spPr>
          <a:xfrm>
            <a:off x="0" y="647700"/>
            <a:ext cx="9144000" cy="6210300"/>
          </a:xfrm>
          <a:prstGeom prst="rect">
            <a:avLst/>
          </a:prstGeom>
        </p:spPr>
      </p:pic>
      <p:sp>
        <p:nvSpPr>
          <p:cNvPr id="7" name="圆角矩形 5">
            <a:extLst>
              <a:ext uri="{FF2B5EF4-FFF2-40B4-BE49-F238E27FC236}">
                <a16:creationId xmlns="" xmlns:a16="http://schemas.microsoft.com/office/drawing/2014/main" id="{442C56D7-FFE2-4E02-ADCA-35A15FA5C2DB}"/>
              </a:ext>
            </a:extLst>
          </p:cNvPr>
          <p:cNvSpPr>
            <a:spLocks noChangeArrowheads="1"/>
          </p:cNvSpPr>
          <p:nvPr/>
        </p:nvSpPr>
        <p:spPr bwMode="auto">
          <a:xfrm>
            <a:off x="107950" y="985820"/>
            <a:ext cx="1635125" cy="1585930"/>
          </a:xfrm>
          <a:prstGeom prst="roundRect">
            <a:avLst>
              <a:gd name="adj" fmla="val 16667"/>
            </a:avLst>
          </a:prstGeom>
          <a:noFill/>
          <a:ln w="25400" algn="ctr">
            <a:solidFill>
              <a:schemeClr val="tx2"/>
            </a:solidFill>
            <a:round/>
            <a:headEnd/>
            <a:tailEnd/>
          </a:ln>
        </p:spPr>
        <p:txBody>
          <a:bodyPr lIns="0" tIns="0" rIns="182880" bIns="0"/>
          <a:lstStyle/>
          <a:p>
            <a:pPr>
              <a:spcBef>
                <a:spcPct val="50000"/>
              </a:spcBef>
            </a:pPr>
            <a:endParaRPr lang="zh-CN" altLang="en-US" sz="2400"/>
          </a:p>
        </p:txBody>
      </p:sp>
    </p:spTree>
    <p:extLst>
      <p:ext uri="{BB962C8B-B14F-4D97-AF65-F5344CB8AC3E}">
        <p14:creationId xmlns="" xmlns:p14="http://schemas.microsoft.com/office/powerpoint/2010/main" val="162678889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17575" y="506413"/>
            <a:ext cx="7369175" cy="836612"/>
          </a:xfrm>
        </p:spPr>
        <p:txBody>
          <a:bodyPr/>
          <a:lstStyle/>
          <a:p>
            <a:pPr eaLnBrk="1" hangingPunct="1"/>
            <a:endParaRPr lang="en-US"/>
          </a:p>
        </p:txBody>
      </p:sp>
      <p:sp>
        <p:nvSpPr>
          <p:cNvPr id="6" name="Slide Number Placeholder 3"/>
          <p:cNvSpPr txBox="1">
            <a:spLocks/>
          </p:cNvSpPr>
          <p:nvPr/>
        </p:nvSpPr>
        <p:spPr>
          <a:xfrm>
            <a:off x="8424863" y="6394452"/>
            <a:ext cx="457200" cy="231775"/>
          </a:xfrm>
          <a:prstGeom prst="rect">
            <a:avLst/>
          </a:prstGeom>
          <a:no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56B4461-9DE4-4E3E-AEE8-7474709E3590}" type="slidenum">
              <a:rPr kumimoji="0" lang="en-US" altLang="en-US" sz="1800" b="0" i="0" u="none" strike="noStrike" kern="1200" cap="none" spc="0" normalizeH="0" baseline="0" noProof="0" smtClean="0">
                <a:ln>
                  <a:noFill/>
                </a:ln>
                <a:solidFill>
                  <a:schemeClr val="tx1"/>
                </a:solidFill>
                <a:effectLst/>
                <a:uLnTx/>
                <a:uFillTx/>
                <a:latin typeface="Arial" pitchFamily="34" charset="0"/>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altLang="en-US" sz="1800" b="0" i="0" u="none" strike="noStrike" kern="1200" cap="none" spc="0" normalizeH="0" baseline="0" noProof="0">
              <a:ln>
                <a:noFill/>
              </a:ln>
              <a:solidFill>
                <a:schemeClr val="tx1"/>
              </a:solidFill>
              <a:effectLst/>
              <a:uLnTx/>
              <a:uFillTx/>
              <a:latin typeface="Arial" pitchFamily="34" charset="0"/>
              <a:ea typeface="+mn-ea"/>
              <a:cs typeface="+mn-cs"/>
            </a:endParaRPr>
          </a:p>
        </p:txBody>
      </p:sp>
      <p:pic>
        <p:nvPicPr>
          <p:cNvPr id="7" name="Picture 5" descr="C:\Documents and Settings\IISC\My Documents\My Pictures\Microsoft Clip Organizer\j0399350.jpg"/>
          <p:cNvPicPr>
            <a:picLocks noChangeAspect="1" noChangeArrowheads="1"/>
          </p:cNvPicPr>
          <p:nvPr/>
        </p:nvPicPr>
        <p:blipFill>
          <a:blip r:embed="rId2" cstate="print"/>
          <a:srcRect/>
          <a:stretch>
            <a:fillRect/>
          </a:stretch>
        </p:blipFill>
        <p:spPr bwMode="auto">
          <a:xfrm>
            <a:off x="0" y="0"/>
            <a:ext cx="9144000" cy="689570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Rectangle 3"/>
          <p:cNvSpPr>
            <a:spLocks noChangeArrowheads="1"/>
          </p:cNvSpPr>
          <p:nvPr/>
        </p:nvSpPr>
        <p:spPr bwMode="auto">
          <a:xfrm>
            <a:off x="754064" y="839788"/>
            <a:ext cx="7561262"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sp>
        <p:nvSpPr>
          <p:cNvPr id="6" name="Rectangle 4"/>
          <p:cNvSpPr>
            <a:spLocks noChangeArrowheads="1"/>
          </p:cNvSpPr>
          <p:nvPr/>
        </p:nvSpPr>
        <p:spPr bwMode="auto">
          <a:xfrm>
            <a:off x="754064" y="1271588"/>
            <a:ext cx="7561262"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grpSp>
        <p:nvGrpSpPr>
          <p:cNvPr id="7" name="Group 44"/>
          <p:cNvGrpSpPr>
            <a:grpSpLocks/>
          </p:cNvGrpSpPr>
          <p:nvPr/>
        </p:nvGrpSpPr>
        <p:grpSpPr bwMode="auto">
          <a:xfrm>
            <a:off x="468313" y="1104901"/>
            <a:ext cx="2143125" cy="3646489"/>
            <a:chOff x="468365" y="1452483"/>
            <a:chExt cx="2143342" cy="3645315"/>
          </a:xfrm>
        </p:grpSpPr>
        <p:sp>
          <p:nvSpPr>
            <p:cNvPr id="8" name="矩形 1"/>
            <p:cNvSpPr/>
            <p:nvPr/>
          </p:nvSpPr>
          <p:spPr>
            <a:xfrm rot="17767481">
              <a:off x="350766" y="2414718"/>
              <a:ext cx="3223175" cy="1298706"/>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9" name="组合 34"/>
            <p:cNvGrpSpPr/>
            <p:nvPr/>
          </p:nvGrpSpPr>
          <p:grpSpPr>
            <a:xfrm rot="15099336">
              <a:off x="448676" y="3345514"/>
              <a:ext cx="1882083" cy="1622485"/>
              <a:chOff x="3059832" y="1341549"/>
              <a:chExt cx="1499349" cy="1292542"/>
            </a:xfrm>
            <a:effectLst>
              <a:outerShdw blurRad="50800" dist="139700" dir="5400000" algn="t" rotWithShape="0">
                <a:prstClr val="black">
                  <a:alpha val="19000"/>
                </a:prstClr>
              </a:outerShdw>
            </a:effectLst>
          </p:grpSpPr>
          <p:sp>
            <p:nvSpPr>
              <p:cNvPr id="13" name="六边形 35"/>
              <p:cNvSpPr/>
              <p:nvPr/>
            </p:nvSpPr>
            <p:spPr>
              <a:xfrm rot="19215806">
                <a:off x="3059832" y="1341549"/>
                <a:ext cx="1499349" cy="1292542"/>
              </a:xfrm>
              <a:prstGeom prst="hexagon">
                <a:avLst/>
              </a:prstGeom>
              <a:solidFill>
                <a:srgbClr val="00B0F0"/>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14" name="六边形 36"/>
              <p:cNvSpPr/>
              <p:nvPr/>
            </p:nvSpPr>
            <p:spPr>
              <a:xfrm rot="1438177">
                <a:off x="3173156" y="1462562"/>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10" name="TextBox 9"/>
            <p:cNvSpPr txBox="1"/>
            <p:nvPr/>
          </p:nvSpPr>
          <p:spPr>
            <a:xfrm>
              <a:off x="468365" y="3934535"/>
              <a:ext cx="1832160" cy="522120"/>
            </a:xfrm>
            <a:prstGeom prst="rect">
              <a:avLst/>
            </a:prstGeom>
            <a:noFill/>
          </p:spPr>
          <p:txBody>
            <a:bodyPr>
              <a:spAutoFit/>
            </a:bodyPr>
            <a:lstStyle/>
            <a:p>
              <a:pPr algn="ctr">
                <a:defRPr/>
              </a:pPr>
              <a:r>
                <a:rPr lang="zh-CN" altLang="en-US" sz="2800" b="1" dirty="0">
                  <a:solidFill>
                    <a:srgbClr val="00B0F0"/>
                  </a:solidFill>
                  <a:effectLst>
                    <a:outerShdw blurRad="38100" dist="38100" dir="2700000" algn="tl">
                      <a:srgbClr val="C0C0C0"/>
                    </a:outerShdw>
                  </a:effectLst>
                  <a:latin typeface="Adidas Unity"/>
                  <a:ea typeface="微软雅黑" pitchFamily="34" charset="-122"/>
                  <a:cs typeface="Arial" pitchFamily="34" charset="0"/>
                </a:rPr>
                <a:t>检索</a:t>
              </a:r>
            </a:p>
          </p:txBody>
        </p:sp>
        <p:sp>
          <p:nvSpPr>
            <p:cNvPr id="11" name="燕尾形 55"/>
            <p:cNvSpPr/>
            <p:nvPr/>
          </p:nvSpPr>
          <p:spPr>
            <a:xfrm rot="17711838">
              <a:off x="1761593" y="2692633"/>
              <a:ext cx="369769" cy="39056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燕尾形 55"/>
            <p:cNvSpPr/>
            <p:nvPr/>
          </p:nvSpPr>
          <p:spPr>
            <a:xfrm rot="6891772">
              <a:off x="1617116" y="2979878"/>
              <a:ext cx="369768" cy="39056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5" name="Group 48"/>
          <p:cNvGrpSpPr>
            <a:grpSpLocks/>
          </p:cNvGrpSpPr>
          <p:nvPr/>
        </p:nvGrpSpPr>
        <p:grpSpPr bwMode="auto">
          <a:xfrm>
            <a:off x="1716088" y="836613"/>
            <a:ext cx="3381375" cy="2063750"/>
            <a:chOff x="1715478" y="1183662"/>
            <a:chExt cx="3382537" cy="2063691"/>
          </a:xfrm>
        </p:grpSpPr>
        <p:sp>
          <p:nvSpPr>
            <p:cNvPr id="16" name="矩形 1"/>
            <p:cNvSpPr/>
            <p:nvPr/>
          </p:nvSpPr>
          <p:spPr>
            <a:xfrm rot="2357970">
              <a:off x="1742474" y="1890079"/>
              <a:ext cx="3355541" cy="1357274"/>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7AA62A">
                    <a:shade val="30000"/>
                    <a:satMod val="115000"/>
                  </a:srgbClr>
                </a:gs>
                <a:gs pos="50000">
                  <a:srgbClr val="7AA62A">
                    <a:shade val="67500"/>
                    <a:satMod val="115000"/>
                  </a:srgbClr>
                </a:gs>
                <a:gs pos="100000">
                  <a:srgbClr val="7AA62A">
                    <a:shade val="100000"/>
                    <a:satMod val="115000"/>
                  </a:srgb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17" name="组合 37"/>
            <p:cNvGrpSpPr/>
            <p:nvPr/>
          </p:nvGrpSpPr>
          <p:grpSpPr>
            <a:xfrm rot="20763007">
              <a:off x="1715478" y="1183662"/>
              <a:ext cx="1882083" cy="1622485"/>
              <a:chOff x="3059832" y="1341549"/>
              <a:chExt cx="1499349" cy="1292542"/>
            </a:xfrm>
            <a:effectLst>
              <a:outerShdw blurRad="50800" dist="152400" dir="5400000" algn="t" rotWithShape="0">
                <a:prstClr val="black">
                  <a:alpha val="22000"/>
                </a:prstClr>
              </a:outerShdw>
            </a:effectLst>
          </p:grpSpPr>
          <p:sp>
            <p:nvSpPr>
              <p:cNvPr id="21" name="六边形 38"/>
              <p:cNvSpPr/>
              <p:nvPr/>
            </p:nvSpPr>
            <p:spPr>
              <a:xfrm rot="19215806">
                <a:off x="3059832" y="1341549"/>
                <a:ext cx="1499349" cy="1292542"/>
              </a:xfrm>
              <a:prstGeom prst="hexagon">
                <a:avLst/>
              </a:prstGeom>
              <a:solidFill>
                <a:srgbClr val="7AA62A"/>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2" name="六边形 39"/>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18" name="TextBox 17"/>
            <p:cNvSpPr txBox="1"/>
            <p:nvPr/>
          </p:nvSpPr>
          <p:spPr>
            <a:xfrm>
              <a:off x="1740887" y="1715459"/>
              <a:ext cx="1831016" cy="523860"/>
            </a:xfrm>
            <a:prstGeom prst="rect">
              <a:avLst/>
            </a:prstGeom>
            <a:noFill/>
          </p:spPr>
          <p:txBody>
            <a:bodyPr>
              <a:spAutoFit/>
            </a:bodyPr>
            <a:lstStyle/>
            <a:p>
              <a:pPr algn="ctr">
                <a:defRPr/>
              </a:pPr>
              <a:r>
                <a:rPr lang="zh-CN" altLang="en-US" sz="2800" b="1" dirty="0">
                  <a:effectLst>
                    <a:outerShdw blurRad="38100" dist="38100" dir="2700000" algn="tl">
                      <a:srgbClr val="C0C0C0"/>
                    </a:outerShdw>
                  </a:effectLst>
                  <a:latin typeface="Adidas Unity"/>
                  <a:ea typeface="微软雅黑" pitchFamily="34" charset="-122"/>
                  <a:cs typeface="Arial" pitchFamily="34" charset="0"/>
                </a:rPr>
                <a:t>分析</a:t>
              </a:r>
            </a:p>
          </p:txBody>
        </p:sp>
        <p:sp>
          <p:nvSpPr>
            <p:cNvPr id="19" name="燕尾形 56"/>
            <p:cNvSpPr/>
            <p:nvPr/>
          </p:nvSpPr>
          <p:spPr>
            <a:xfrm rot="2035508">
              <a:off x="3576667" y="2640945"/>
              <a:ext cx="403364" cy="4270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燕尾形 56"/>
            <p:cNvSpPr/>
            <p:nvPr/>
          </p:nvSpPr>
          <p:spPr>
            <a:xfrm rot="12971480">
              <a:off x="3286055" y="2423464"/>
              <a:ext cx="403364" cy="42702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3" name="矩形 1"/>
          <p:cNvSpPr/>
          <p:nvPr/>
        </p:nvSpPr>
        <p:spPr bwMode="auto">
          <a:xfrm rot="17931665">
            <a:off x="3362326" y="1608139"/>
            <a:ext cx="3355975" cy="1358900"/>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24" name="组合 40"/>
          <p:cNvGrpSpPr/>
          <p:nvPr/>
        </p:nvGrpSpPr>
        <p:grpSpPr bwMode="auto">
          <a:xfrm rot="20763007">
            <a:off x="3659491" y="2420993"/>
            <a:ext cx="1881979" cy="1622788"/>
            <a:chOff x="3059832" y="1341549"/>
            <a:chExt cx="1499349" cy="1292542"/>
          </a:xfrm>
          <a:effectLst>
            <a:outerShdw blurRad="50800" dist="139700" dir="5400000" algn="t" rotWithShape="0">
              <a:prstClr val="black">
                <a:alpha val="16000"/>
              </a:prstClr>
            </a:outerShdw>
          </a:effectLst>
        </p:grpSpPr>
        <p:sp>
          <p:nvSpPr>
            <p:cNvPr id="25" name="六边形 41"/>
            <p:cNvSpPr/>
            <p:nvPr/>
          </p:nvSpPr>
          <p:spPr>
            <a:xfrm rot="19215806">
              <a:off x="3059832" y="1341549"/>
              <a:ext cx="1499349" cy="1292542"/>
            </a:xfrm>
            <a:prstGeom prst="hexagon">
              <a:avLst/>
            </a:prstGeom>
            <a:solidFill>
              <a:srgbClr val="F79646">
                <a:lumMod val="75000"/>
              </a:srgbClr>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6" name="六边形 42"/>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27" name="TextBox 26"/>
          <p:cNvSpPr txBox="1"/>
          <p:nvPr/>
        </p:nvSpPr>
        <p:spPr bwMode="auto">
          <a:xfrm>
            <a:off x="3683001" y="2898777"/>
            <a:ext cx="1831975" cy="523875"/>
          </a:xfrm>
          <a:prstGeom prst="rect">
            <a:avLst/>
          </a:prstGeom>
          <a:noFill/>
        </p:spPr>
        <p:txBody>
          <a:bodyPr>
            <a:spAutoFit/>
          </a:bodyPr>
          <a:lstStyle/>
          <a:p>
            <a:pPr algn="ctr">
              <a:defRPr/>
            </a:pPr>
            <a:r>
              <a:rPr lang="zh-CN" altLang="en-US" sz="2800" b="1" dirty="0" smtClean="0">
                <a:solidFill>
                  <a:srgbClr val="E46C0A"/>
                </a:solidFill>
                <a:effectLst>
                  <a:outerShdw blurRad="38100" dist="38100" dir="2700000" algn="tl">
                    <a:srgbClr val="C0C0C0"/>
                  </a:outerShdw>
                </a:effectLst>
                <a:latin typeface="Adidas Unity"/>
                <a:ea typeface="微软雅黑" pitchFamily="34" charset="-122"/>
                <a:cs typeface="Arial" pitchFamily="34" charset="0"/>
              </a:rPr>
              <a:t>写作</a:t>
            </a:r>
            <a:endParaRPr lang="zh-CN" altLang="en-US" sz="2800" b="1" dirty="0">
              <a:solidFill>
                <a:srgbClr val="E46C0A"/>
              </a:solidFill>
              <a:effectLst>
                <a:outerShdw blurRad="38100" dist="38100" dir="2700000" algn="tl">
                  <a:srgbClr val="C0C0C0"/>
                </a:outerShdw>
              </a:effectLst>
              <a:latin typeface="Adidas Unity"/>
              <a:ea typeface="微软雅黑" pitchFamily="34" charset="-122"/>
              <a:cs typeface="Arial" pitchFamily="34" charset="0"/>
            </a:endParaRPr>
          </a:p>
        </p:txBody>
      </p:sp>
      <p:sp>
        <p:nvSpPr>
          <p:cNvPr id="28" name="燕尾形 57"/>
          <p:cNvSpPr/>
          <p:nvPr/>
        </p:nvSpPr>
        <p:spPr bwMode="auto">
          <a:xfrm rot="17639965">
            <a:off x="4929189" y="1625600"/>
            <a:ext cx="384175" cy="4032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 name="燕尾形 56"/>
          <p:cNvSpPr/>
          <p:nvPr/>
        </p:nvSpPr>
        <p:spPr bwMode="auto">
          <a:xfrm rot="7064877">
            <a:off x="4725195" y="1994695"/>
            <a:ext cx="403225" cy="42703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0" name="Group 46"/>
          <p:cNvGrpSpPr>
            <a:grpSpLocks/>
          </p:cNvGrpSpPr>
          <p:nvPr/>
        </p:nvGrpSpPr>
        <p:grpSpPr bwMode="auto">
          <a:xfrm>
            <a:off x="5027614" y="260352"/>
            <a:ext cx="2235200" cy="1852613"/>
            <a:chOff x="5027846" y="607598"/>
            <a:chExt cx="2235503" cy="1852630"/>
          </a:xfrm>
        </p:grpSpPr>
        <p:grpSp>
          <p:nvGrpSpPr>
            <p:cNvPr id="31" name="组合 43"/>
            <p:cNvGrpSpPr/>
            <p:nvPr/>
          </p:nvGrpSpPr>
          <p:grpSpPr>
            <a:xfrm rot="20763007">
              <a:off x="5027846" y="607598"/>
              <a:ext cx="1882083" cy="1622485"/>
              <a:chOff x="3059832" y="1341549"/>
              <a:chExt cx="1499349" cy="1292542"/>
            </a:xfrm>
            <a:effectLst>
              <a:outerShdw blurRad="50800" dist="139700" dir="5400000" algn="t" rotWithShape="0">
                <a:prstClr val="black">
                  <a:alpha val="20000"/>
                </a:prstClr>
              </a:outerShdw>
            </a:effectLst>
          </p:grpSpPr>
          <p:sp>
            <p:nvSpPr>
              <p:cNvPr id="35" name="六边形 44"/>
              <p:cNvSpPr/>
              <p:nvPr/>
            </p:nvSpPr>
            <p:spPr>
              <a:xfrm rot="19215806">
                <a:off x="3059832" y="1341549"/>
                <a:ext cx="1499349" cy="1292542"/>
              </a:xfrm>
              <a:prstGeom prst="hexagon">
                <a:avLst/>
              </a:prstGeom>
              <a:solidFill>
                <a:srgbClr val="D19705"/>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36" name="六边形 45"/>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32" name="TextBox 31"/>
            <p:cNvSpPr txBox="1"/>
            <p:nvPr/>
          </p:nvSpPr>
          <p:spPr>
            <a:xfrm>
              <a:off x="5067538" y="1121953"/>
              <a:ext cx="1832224" cy="523880"/>
            </a:xfrm>
            <a:prstGeom prst="rect">
              <a:avLst/>
            </a:prstGeom>
            <a:noFill/>
          </p:spPr>
          <p:txBody>
            <a:bodyPr>
              <a:spAutoFit/>
            </a:bodyPr>
            <a:lstStyle/>
            <a:p>
              <a:pPr algn="ctr">
                <a:defRPr/>
              </a:pPr>
              <a:r>
                <a:rPr lang="zh-CN" altLang="en-US" sz="2800" b="1" dirty="0" smtClean="0">
                  <a:solidFill>
                    <a:srgbClr val="D19705"/>
                  </a:solidFill>
                  <a:effectLst>
                    <a:outerShdw blurRad="38100" dist="38100" dir="2700000" algn="tl">
                      <a:srgbClr val="C0C0C0"/>
                    </a:outerShdw>
                  </a:effectLst>
                  <a:latin typeface="Adidas Unity"/>
                  <a:ea typeface="微软雅黑" pitchFamily="34" charset="-122"/>
                  <a:cs typeface="Arial" pitchFamily="34" charset="0"/>
                </a:rPr>
                <a:t>投稿</a:t>
              </a:r>
              <a:endParaRPr lang="zh-CN" altLang="en-US" sz="2800" b="1" dirty="0">
                <a:solidFill>
                  <a:srgbClr val="D19705"/>
                </a:solidFill>
                <a:effectLst>
                  <a:outerShdw blurRad="38100" dist="38100" dir="2700000" algn="tl">
                    <a:srgbClr val="C0C0C0"/>
                  </a:outerShdw>
                </a:effectLst>
                <a:latin typeface="Adidas Unity"/>
                <a:ea typeface="微软雅黑" pitchFamily="34" charset="-122"/>
                <a:cs typeface="Arial" pitchFamily="34" charset="0"/>
              </a:endParaRPr>
            </a:p>
          </p:txBody>
        </p:sp>
        <p:sp>
          <p:nvSpPr>
            <p:cNvPr id="33" name="燕尾形 57"/>
            <p:cNvSpPr/>
            <p:nvPr/>
          </p:nvSpPr>
          <p:spPr>
            <a:xfrm rot="1785309">
              <a:off x="6879122" y="2056999"/>
              <a:ext cx="384227" cy="403229"/>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燕尾形 56"/>
            <p:cNvSpPr/>
            <p:nvPr/>
          </p:nvSpPr>
          <p:spPr>
            <a:xfrm rot="12853664">
              <a:off x="6529825" y="1849034"/>
              <a:ext cx="403280" cy="427042"/>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37" name="Rectangle 36"/>
          <p:cNvSpPr/>
          <p:nvPr/>
        </p:nvSpPr>
        <p:spPr>
          <a:xfrm>
            <a:off x="2843808" y="4006294"/>
            <a:ext cx="5473105" cy="2123658"/>
          </a:xfrm>
          <a:prstGeom prst="rect">
            <a:avLst/>
          </a:prstGeom>
          <a:solidFill>
            <a:schemeClr val="bg1"/>
          </a:solidFill>
        </p:spPr>
        <p:style>
          <a:lnRef idx="0">
            <a:schemeClr val="accent1"/>
          </a:lnRef>
          <a:fillRef idx="3">
            <a:schemeClr val="accent1"/>
          </a:fillRef>
          <a:effectRef idx="3">
            <a:schemeClr val="accent1"/>
          </a:effectRef>
          <a:fontRef idx="minor">
            <a:schemeClr val="lt1"/>
          </a:fontRef>
        </p:style>
        <p:txBody>
          <a:bodyPr wrap="square">
            <a:spAutoFit/>
          </a:bodyPr>
          <a:lstStyle/>
          <a:p>
            <a:pPr>
              <a:lnSpc>
                <a:spcPct val="150000"/>
              </a:lnSpc>
              <a:defRPr/>
            </a:pPr>
            <a:r>
              <a:rPr lang="zh-CN" altLang="en-US" sz="2400" b="1" dirty="0">
                <a:solidFill>
                  <a:srgbClr val="FFFFFF"/>
                </a:solidFill>
                <a:latin typeface="微软雅黑" pitchFamily="34" charset="-122"/>
                <a:ea typeface="微软雅黑" pitchFamily="34" charset="-122"/>
              </a:rPr>
              <a:t>分析</a:t>
            </a:r>
            <a:endParaRPr lang="en-US" altLang="zh-CN" sz="2400" b="1" dirty="0">
              <a:solidFill>
                <a:srgbClr val="3213ED"/>
              </a:solidFill>
              <a:latin typeface="微软雅黑" pitchFamily="34" charset="-122"/>
              <a:ea typeface="微软雅黑" pitchFamily="34" charset="-122"/>
            </a:endParaRPr>
          </a:p>
          <a:p>
            <a:pPr eaLnBrk="0" hangingPunct="0">
              <a:lnSpc>
                <a:spcPct val="150000"/>
              </a:lnSpc>
              <a:buFont typeface="Wingdings" pitchFamily="2" charset="2"/>
              <a:buChar char="Ø"/>
              <a:defRPr/>
            </a:pPr>
            <a:r>
              <a:rPr lang="zh-CN" altLang="en-US" sz="1600" dirty="0" smtClean="0">
                <a:solidFill>
                  <a:srgbClr val="3213ED"/>
                </a:solidFill>
                <a:latin typeface="微软雅黑" pitchFamily="34" charset="-122"/>
                <a:ea typeface="微软雅黑" pitchFamily="34" charset="-122"/>
              </a:rPr>
              <a:t>快速定位研究历史和研究背景</a:t>
            </a:r>
            <a:endParaRPr lang="en-US" altLang="zh-CN" sz="1600" dirty="0" smtClean="0">
              <a:solidFill>
                <a:srgbClr val="3213ED"/>
              </a:solidFill>
              <a:latin typeface="微软雅黑" pitchFamily="34" charset="-122"/>
              <a:ea typeface="微软雅黑" pitchFamily="34" charset="-122"/>
            </a:endParaRPr>
          </a:p>
          <a:p>
            <a:pPr eaLnBrk="0" hangingPunct="0">
              <a:lnSpc>
                <a:spcPct val="150000"/>
              </a:lnSpc>
              <a:buFont typeface="Wingdings" pitchFamily="2" charset="2"/>
              <a:buChar char="Ø"/>
              <a:defRPr/>
            </a:pPr>
            <a:r>
              <a:rPr lang="zh-CN" altLang="en-US" sz="1600" dirty="0" smtClean="0">
                <a:solidFill>
                  <a:srgbClr val="3213ED"/>
                </a:solidFill>
                <a:latin typeface="微软雅黑" pitchFamily="34" charset="-122"/>
                <a:ea typeface="微软雅黑" pitchFamily="34" charset="-122"/>
              </a:rPr>
              <a:t> 经典文献</a:t>
            </a:r>
            <a:endParaRPr lang="en-US" altLang="zh-CN" sz="1600" dirty="0">
              <a:solidFill>
                <a:srgbClr val="3213ED"/>
              </a:solidFill>
              <a:latin typeface="微软雅黑" pitchFamily="34" charset="-122"/>
              <a:ea typeface="微软雅黑" pitchFamily="34" charset="-122"/>
            </a:endParaRPr>
          </a:p>
          <a:p>
            <a:pPr eaLnBrk="0" hangingPunct="0">
              <a:lnSpc>
                <a:spcPct val="150000"/>
              </a:lnSpc>
              <a:buFont typeface="Wingdings" pitchFamily="2" charset="2"/>
              <a:buChar char="Ø"/>
              <a:defRPr/>
            </a:pPr>
            <a:r>
              <a:rPr lang="zh-CN" altLang="en-US" sz="1600" dirty="0">
                <a:solidFill>
                  <a:srgbClr val="3213ED"/>
                </a:solidFill>
                <a:latin typeface="微软雅黑" pitchFamily="34" charset="-122"/>
                <a:ea typeface="微软雅黑" pitchFamily="34" charset="-122"/>
              </a:rPr>
              <a:t> </a:t>
            </a:r>
            <a:r>
              <a:rPr lang="zh-CN" altLang="en-US" sz="1600" dirty="0" smtClean="0">
                <a:solidFill>
                  <a:srgbClr val="3213ED"/>
                </a:solidFill>
                <a:latin typeface="微软雅黑" pitchFamily="34" charset="-122"/>
                <a:ea typeface="微软雅黑" pitchFamily="34" charset="-122"/>
              </a:rPr>
              <a:t>热点文献</a:t>
            </a:r>
            <a:endParaRPr lang="en-US" altLang="zh-CN" sz="1600" dirty="0">
              <a:solidFill>
                <a:srgbClr val="3213ED"/>
              </a:solidFill>
              <a:latin typeface="微软雅黑" pitchFamily="34" charset="-122"/>
              <a:ea typeface="微软雅黑" pitchFamily="34" charset="-122"/>
            </a:endParaRPr>
          </a:p>
          <a:p>
            <a:pPr eaLnBrk="0" hangingPunct="0">
              <a:lnSpc>
                <a:spcPct val="150000"/>
              </a:lnSpc>
              <a:buFont typeface="Wingdings" pitchFamily="2" charset="2"/>
              <a:buChar char="Ø"/>
              <a:defRPr/>
            </a:pPr>
            <a:r>
              <a:rPr lang="zh-CN" altLang="en-US" sz="1600" dirty="0">
                <a:solidFill>
                  <a:srgbClr val="3213ED"/>
                </a:solidFill>
                <a:latin typeface="微软雅黑" pitchFamily="34" charset="-122"/>
                <a:ea typeface="微软雅黑" pitchFamily="34" charset="-122"/>
              </a:rPr>
              <a:t> </a:t>
            </a:r>
            <a:r>
              <a:rPr lang="zh-CN" altLang="en-US" sz="1600" dirty="0" smtClean="0">
                <a:solidFill>
                  <a:srgbClr val="3213ED"/>
                </a:solidFill>
                <a:latin typeface="微软雅黑" pitchFamily="34" charset="-122"/>
                <a:ea typeface="微软雅黑" pitchFamily="34" charset="-122"/>
              </a:rPr>
              <a:t>追踪课题</a:t>
            </a:r>
            <a:endParaRPr lang="en-US" altLang="zh-CN" sz="1600" dirty="0">
              <a:solidFill>
                <a:srgbClr val="3213ED"/>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13179" y="2409713"/>
            <a:ext cx="7369175" cy="836612"/>
          </a:xfrm>
        </p:spPr>
        <p:txBody>
          <a:bodyPr/>
          <a:lstStyle/>
          <a:p>
            <a:r>
              <a:rPr lang="zh-CN" altLang="en-US" dirty="0" smtClean="0">
                <a:solidFill>
                  <a:srgbClr val="3213ED"/>
                </a:solidFill>
                <a:latin typeface="微软雅黑" pitchFamily="34" charset="-122"/>
                <a:ea typeface="微软雅黑" pitchFamily="34" charset="-122"/>
              </a:rPr>
              <a:t>问题</a:t>
            </a:r>
            <a:r>
              <a:rPr lang="en-US" altLang="zh-CN" dirty="0" smtClean="0">
                <a:solidFill>
                  <a:srgbClr val="3213ED"/>
                </a:solidFill>
                <a:latin typeface="微软雅黑" pitchFamily="34" charset="-122"/>
                <a:ea typeface="微软雅黑" pitchFamily="34" charset="-122"/>
              </a:rPr>
              <a:t>1</a:t>
            </a:r>
            <a:r>
              <a:rPr lang="zh-CN" altLang="en-US" dirty="0" smtClean="0">
                <a:solidFill>
                  <a:srgbClr val="3213ED"/>
                </a:solidFill>
                <a:latin typeface="微软雅黑" pitchFamily="34" charset="-122"/>
                <a:ea typeface="微软雅黑" pitchFamily="34" charset="-122"/>
              </a:rPr>
              <a:t>：快速定位研究历史和研究背景</a:t>
            </a:r>
            <a:r>
              <a:rPr lang="en-US" altLang="zh-CN" dirty="0" smtClean="0">
                <a:solidFill>
                  <a:srgbClr val="3213ED"/>
                </a:solidFill>
                <a:latin typeface="微软雅黑" pitchFamily="34" charset="-122"/>
                <a:ea typeface="微软雅黑" pitchFamily="34" charset="-122"/>
              </a:rPr>
              <a:t/>
            </a:r>
            <a:br>
              <a:rPr lang="en-US" altLang="zh-CN" dirty="0" smtClean="0">
                <a:solidFill>
                  <a:srgbClr val="3213ED"/>
                </a:solidFill>
                <a:latin typeface="微软雅黑" pitchFamily="34" charset="-122"/>
                <a:ea typeface="微软雅黑" pitchFamily="34" charset="-122"/>
              </a:rPr>
            </a:br>
            <a:endParaRPr lang="en-US" dirty="0"/>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14</a:t>
            </a:fld>
            <a:endParaRPr lang="en-US" altLang="zh-CN">
              <a:solidFill>
                <a:srgbClr val="00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15</a:t>
            </a:fld>
            <a:endParaRPr lang="en-US" altLang="zh-CN">
              <a:solidFill>
                <a:srgbClr val="000000"/>
              </a:solidFill>
              <a:ea typeface="宋体" panose="02010600030101010101" pitchFamily="2" charset="-122"/>
            </a:endParaRPr>
          </a:p>
        </p:txBody>
      </p:sp>
      <p:pic>
        <p:nvPicPr>
          <p:cNvPr id="81922" name="Picture 2"/>
          <p:cNvPicPr>
            <a:picLocks noChangeAspect="1" noChangeArrowheads="1"/>
          </p:cNvPicPr>
          <p:nvPr/>
        </p:nvPicPr>
        <p:blipFill>
          <a:blip r:embed="rId2"/>
          <a:srcRect/>
          <a:stretch>
            <a:fillRect/>
          </a:stretch>
        </p:blipFill>
        <p:spPr bwMode="auto">
          <a:xfrm>
            <a:off x="196850" y="650877"/>
            <a:ext cx="8228013" cy="5743575"/>
          </a:xfrm>
          <a:prstGeom prst="rect">
            <a:avLst/>
          </a:prstGeom>
          <a:noFill/>
          <a:ln w="9525">
            <a:noFill/>
            <a:miter lim="800000"/>
            <a:headEnd/>
            <a:tailEnd/>
          </a:ln>
        </p:spPr>
      </p:pic>
      <p:sp>
        <p:nvSpPr>
          <p:cNvPr id="6" name="圆角矩形 21">
            <a:extLst>
              <a:ext uri="{FF2B5EF4-FFF2-40B4-BE49-F238E27FC236}">
                <a16:creationId xmlns="" xmlns:a16="http://schemas.microsoft.com/office/drawing/2014/main" id="{8B430D04-5D39-4A70-85DA-6D68A20067F2}"/>
              </a:ext>
            </a:extLst>
          </p:cNvPr>
          <p:cNvSpPr>
            <a:spLocks noChangeArrowheads="1"/>
          </p:cNvSpPr>
          <p:nvPr/>
        </p:nvSpPr>
        <p:spPr bwMode="auto">
          <a:xfrm>
            <a:off x="7237412" y="2312895"/>
            <a:ext cx="1187450" cy="250687"/>
          </a:xfrm>
          <a:prstGeom prst="roundRect">
            <a:avLst>
              <a:gd name="adj" fmla="val 16667"/>
            </a:avLst>
          </a:prstGeom>
          <a:noFill/>
          <a:ln w="25400" algn="ctr">
            <a:solidFill>
              <a:schemeClr val="bg2"/>
            </a:solidFill>
            <a:round/>
            <a:headEnd/>
            <a:tailEnd/>
          </a:ln>
        </p:spPr>
        <p:txBody>
          <a:bodyPr lIns="0" tIns="0" rIns="182880" bIns="0"/>
          <a:lstStyle/>
          <a:p>
            <a:pPr>
              <a:spcBef>
                <a:spcPct val="50000"/>
              </a:spcBef>
            </a:pPr>
            <a:endParaRPr lang="zh-CN" altLang="en-US" sz="2400"/>
          </a:p>
        </p:txBody>
      </p:sp>
      <p:sp>
        <p:nvSpPr>
          <p:cNvPr id="7" name="圆角矩形 21">
            <a:extLst>
              <a:ext uri="{FF2B5EF4-FFF2-40B4-BE49-F238E27FC236}">
                <a16:creationId xmlns="" xmlns:a16="http://schemas.microsoft.com/office/drawing/2014/main" id="{8B430D04-5D39-4A70-85DA-6D68A20067F2}"/>
              </a:ext>
            </a:extLst>
          </p:cNvPr>
          <p:cNvSpPr>
            <a:spLocks noChangeArrowheads="1"/>
          </p:cNvSpPr>
          <p:nvPr/>
        </p:nvSpPr>
        <p:spPr bwMode="auto">
          <a:xfrm>
            <a:off x="323849" y="5719807"/>
            <a:ext cx="1371600" cy="182880"/>
          </a:xfrm>
          <a:prstGeom prst="roundRect">
            <a:avLst>
              <a:gd name="adj" fmla="val 16667"/>
            </a:avLst>
          </a:prstGeom>
          <a:noFill/>
          <a:ln w="25400" algn="ctr">
            <a:solidFill>
              <a:schemeClr val="bg2"/>
            </a:solidFill>
            <a:round/>
            <a:headEnd/>
            <a:tailEnd/>
          </a:ln>
        </p:spPr>
        <p:txBody>
          <a:bodyPr lIns="0" tIns="0" rIns="182880" bIns="0"/>
          <a:lstStyle/>
          <a:p>
            <a:pPr>
              <a:spcBef>
                <a:spcPct val="50000"/>
              </a:spcBef>
            </a:pPr>
            <a:endParaRPr lang="zh-CN" altLang="en-US" sz="2400"/>
          </a:p>
        </p:txBody>
      </p:sp>
      <p:sp>
        <p:nvSpPr>
          <p:cNvPr id="8" name="TextBox 7"/>
          <p:cNvSpPr txBox="1">
            <a:spLocks noChangeArrowheads="1"/>
          </p:cNvSpPr>
          <p:nvPr/>
        </p:nvSpPr>
        <p:spPr bwMode="auto">
          <a:xfrm>
            <a:off x="31649" y="5614802"/>
            <a:ext cx="481013" cy="369332"/>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0000"/>
                </a:solidFill>
                <a:effectLst/>
                <a:uLnTx/>
                <a:uFillTx/>
              </a:rPr>
              <a:t>A</a:t>
            </a:r>
          </a:p>
        </p:txBody>
      </p:sp>
      <p:sp>
        <p:nvSpPr>
          <p:cNvPr id="9" name="TextBox 8"/>
          <p:cNvSpPr txBox="1">
            <a:spLocks noChangeArrowheads="1"/>
          </p:cNvSpPr>
          <p:nvPr/>
        </p:nvSpPr>
        <p:spPr bwMode="auto">
          <a:xfrm>
            <a:off x="6950582" y="2237280"/>
            <a:ext cx="351378"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rgbClr val="FF0000"/>
                </a:solidFill>
                <a:effectLst/>
                <a:uLnTx/>
                <a:uFillTx/>
              </a:rPr>
              <a:t>B</a:t>
            </a:r>
          </a:p>
        </p:txBody>
      </p:sp>
      <p:sp>
        <p:nvSpPr>
          <p:cNvPr id="11" name="TextBox 10"/>
          <p:cNvSpPr txBox="1"/>
          <p:nvPr/>
        </p:nvSpPr>
        <p:spPr>
          <a:xfrm>
            <a:off x="3468687" y="4356849"/>
            <a:ext cx="3768725" cy="1000461"/>
          </a:xfrm>
          <a:prstGeom prst="rect">
            <a:avLst/>
          </a:prstGeom>
          <a:solidFill>
            <a:schemeClr val="bg1"/>
          </a:solidFill>
          <a:ln w="28575" cap="flat" cmpd="sng" algn="ctr">
            <a:solidFill>
              <a:srgbClr val="EA157A"/>
            </a:solidFill>
            <a:prstDash val="sysDash"/>
            <a:miter lim="800000"/>
          </a:ln>
          <a:effectLst/>
        </p:spPr>
        <p:txBody>
          <a:bodyPr lIns="121856" tIns="60928" rIns="121856" bIns="60928" anchor="ctr"/>
          <a:lstStyle/>
          <a:p>
            <a:pPr marR="0" lvl="0" indent="0" fontAlgn="auto">
              <a:lnSpc>
                <a:spcPct val="100000"/>
              </a:lnSpc>
              <a:spcBef>
                <a:spcPts val="0"/>
              </a:spcBef>
              <a:spcAft>
                <a:spcPts val="600"/>
              </a:spcAft>
              <a:buClrTx/>
              <a:buSzTx/>
              <a:buFontTx/>
              <a:buNone/>
              <a:tabLst/>
              <a:defRPr/>
            </a:pPr>
            <a:r>
              <a:rPr lang="en-US" altLang="zh-CN" kern="0" dirty="0">
                <a:solidFill>
                  <a:schemeClr val="accent6">
                    <a:lumMod val="50000"/>
                  </a:schemeClr>
                </a:solidFill>
                <a:ea typeface="微软雅黑"/>
              </a:rPr>
              <a:t>A</a:t>
            </a:r>
            <a:r>
              <a:rPr lang="zh-CN" altLang="en-US" kern="0" dirty="0">
                <a:solidFill>
                  <a:schemeClr val="accent6">
                    <a:lumMod val="50000"/>
                  </a:schemeClr>
                </a:solidFill>
                <a:ea typeface="微软雅黑"/>
              </a:rPr>
              <a:t>和</a:t>
            </a:r>
            <a:r>
              <a:rPr lang="en-US" altLang="zh-CN" kern="0" dirty="0">
                <a:solidFill>
                  <a:schemeClr val="accent6">
                    <a:lumMod val="50000"/>
                  </a:schemeClr>
                </a:solidFill>
                <a:ea typeface="微软雅黑"/>
              </a:rPr>
              <a:t>B</a:t>
            </a:r>
            <a:r>
              <a:rPr lang="zh-CN" altLang="en-US" kern="0" dirty="0">
                <a:solidFill>
                  <a:schemeClr val="accent6">
                    <a:lumMod val="50000"/>
                  </a:schemeClr>
                </a:solidFill>
                <a:ea typeface="微软雅黑"/>
              </a:rPr>
              <a:t>两种方式：</a:t>
            </a:r>
            <a:endParaRPr lang="en-US" altLang="zh-CN" kern="0" dirty="0">
              <a:solidFill>
                <a:schemeClr val="accent6">
                  <a:lumMod val="50000"/>
                </a:schemeClr>
              </a:solidFill>
              <a:ea typeface="微软雅黑"/>
            </a:endParaRPr>
          </a:p>
          <a:p>
            <a:pPr marR="0" lvl="0" indent="0" fontAlgn="auto">
              <a:lnSpc>
                <a:spcPct val="100000"/>
              </a:lnSpc>
              <a:spcBef>
                <a:spcPts val="0"/>
              </a:spcBef>
              <a:spcAft>
                <a:spcPts val="0"/>
              </a:spcAft>
              <a:buClrTx/>
              <a:buSzTx/>
              <a:buFont typeface="Wingdings" pitchFamily="2" charset="2"/>
              <a:buChar char="Ø"/>
              <a:tabLst/>
              <a:defRPr/>
            </a:pPr>
            <a:r>
              <a:rPr lang="en-US" altLang="zh-CN" kern="0" dirty="0">
                <a:solidFill>
                  <a:schemeClr val="accent6">
                    <a:lumMod val="50000"/>
                  </a:schemeClr>
                </a:solidFill>
                <a:ea typeface="微软雅黑"/>
              </a:rPr>
              <a:t>  </a:t>
            </a:r>
            <a:r>
              <a:rPr lang="zh-CN" altLang="en-US" kern="0" dirty="0">
                <a:solidFill>
                  <a:schemeClr val="accent6">
                    <a:lumMod val="50000"/>
                  </a:schemeClr>
                </a:solidFill>
                <a:ea typeface="微软雅黑"/>
              </a:rPr>
              <a:t>阅读已有的文献</a:t>
            </a:r>
            <a:r>
              <a:rPr lang="zh-CN" altLang="en-US" kern="0">
                <a:solidFill>
                  <a:schemeClr val="accent6">
                    <a:lumMod val="50000"/>
                  </a:schemeClr>
                </a:solidFill>
                <a:ea typeface="微软雅黑"/>
              </a:rPr>
              <a:t>综</a:t>
            </a:r>
            <a:r>
              <a:rPr lang="zh-CN" altLang="en-US" kern="0" smtClean="0">
                <a:solidFill>
                  <a:schemeClr val="accent6">
                    <a:lumMod val="50000"/>
                  </a:schemeClr>
                </a:solidFill>
                <a:ea typeface="微软雅黑"/>
              </a:rPr>
              <a:t>述</a:t>
            </a:r>
            <a:endParaRPr lang="en-US" altLang="zh-CN" kern="0" dirty="0">
              <a:solidFill>
                <a:schemeClr val="accent6">
                  <a:lumMod val="50000"/>
                </a:schemeClr>
              </a:solidFill>
              <a:ea typeface="微软雅黑"/>
            </a:endParaRPr>
          </a:p>
          <a:p>
            <a:pPr marR="0" lvl="0" indent="0" fontAlgn="auto">
              <a:lnSpc>
                <a:spcPct val="100000"/>
              </a:lnSpc>
              <a:spcBef>
                <a:spcPts val="0"/>
              </a:spcBef>
              <a:spcAft>
                <a:spcPts val="0"/>
              </a:spcAft>
              <a:buClrTx/>
              <a:buSzTx/>
              <a:buFont typeface="Wingdings" pitchFamily="2" charset="2"/>
              <a:buChar char="Ø"/>
              <a:tabLst/>
              <a:defRPr/>
            </a:pPr>
            <a:r>
              <a:rPr lang="en-US" altLang="zh-CN" kern="0" dirty="0">
                <a:solidFill>
                  <a:schemeClr val="accent6">
                    <a:lumMod val="50000"/>
                  </a:schemeClr>
                </a:solidFill>
                <a:ea typeface="微软雅黑"/>
              </a:rPr>
              <a:t>  </a:t>
            </a:r>
            <a:r>
              <a:rPr lang="zh-CN" altLang="en-US" kern="0" dirty="0">
                <a:solidFill>
                  <a:schemeClr val="accent6">
                    <a:lumMod val="50000"/>
                  </a:schemeClr>
                </a:solidFill>
                <a:ea typeface="微软雅黑"/>
              </a:rPr>
              <a:t>亲力亲为</a:t>
            </a:r>
            <a:r>
              <a:rPr lang="en-US" altLang="zh-CN" kern="0" dirty="0">
                <a:solidFill>
                  <a:schemeClr val="accent6">
                    <a:lumMod val="50000"/>
                  </a:schemeClr>
                </a:solidFill>
                <a:ea typeface="微软雅黑"/>
              </a:rPr>
              <a:t>-</a:t>
            </a:r>
            <a:r>
              <a:rPr lang="zh-CN" altLang="en-US" kern="0" dirty="0">
                <a:solidFill>
                  <a:schemeClr val="accent6">
                    <a:lumMod val="50000"/>
                  </a:schemeClr>
                </a:solidFill>
                <a:ea typeface="微软雅黑"/>
              </a:rPr>
              <a:t>“分析检索结果”</a:t>
            </a:r>
            <a:endParaRPr lang="en-US" altLang="zh-CN" kern="0" dirty="0">
              <a:solidFill>
                <a:schemeClr val="accent6">
                  <a:lumMod val="50000"/>
                </a:schemeClr>
              </a:solidFill>
              <a:ea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16</a:t>
            </a:fld>
            <a:endParaRPr lang="en-US" altLang="zh-CN">
              <a:solidFill>
                <a:srgbClr val="000000"/>
              </a:solidFill>
              <a:ea typeface="宋体" panose="02010600030101010101" pitchFamily="2" charset="-122"/>
            </a:endParaRPr>
          </a:p>
        </p:txBody>
      </p:sp>
      <p:sp>
        <p:nvSpPr>
          <p:cNvPr id="6" name="圆角矩形 5"/>
          <p:cNvSpPr/>
          <p:nvPr/>
        </p:nvSpPr>
        <p:spPr bwMode="auto">
          <a:xfrm>
            <a:off x="1835415" y="4149082"/>
            <a:ext cx="5841735" cy="1717572"/>
          </a:xfrm>
          <a:prstGeom prst="roundRect">
            <a:avLst/>
          </a:prstGeom>
          <a:solidFill>
            <a:schemeClr val="bg2"/>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endParaRPr lang="en-US" altLang="zh-CN" b="1" dirty="0">
              <a:solidFill>
                <a:srgbClr val="236402"/>
              </a:solidFill>
            </a:endParaRPr>
          </a:p>
          <a:p>
            <a:pPr algn="ctr">
              <a:lnSpc>
                <a:spcPct val="150000"/>
              </a:lnSpc>
            </a:pPr>
            <a:r>
              <a:rPr lang="zh-CN" altLang="en-US" b="1" dirty="0">
                <a:solidFill>
                  <a:schemeClr val="bg1"/>
                </a:solidFill>
                <a:latin typeface="微软雅黑" pitchFamily="34" charset="-122"/>
                <a:ea typeface="微软雅黑" pitchFamily="34" charset="-122"/>
              </a:rPr>
              <a:t>强大的分析功能：</a:t>
            </a:r>
            <a:endParaRPr lang="en-US" altLang="zh-CN" b="1" dirty="0">
              <a:solidFill>
                <a:schemeClr val="bg1"/>
              </a:solidFill>
              <a:latin typeface="微软雅黑" pitchFamily="34" charset="-122"/>
              <a:ea typeface="微软雅黑" pitchFamily="34" charset="-122"/>
            </a:endParaRPr>
          </a:p>
          <a:p>
            <a:pPr algn="ctr">
              <a:lnSpc>
                <a:spcPct val="150000"/>
              </a:lnSpc>
            </a:pPr>
            <a:r>
              <a:rPr lang="zh-CN" altLang="en-US" sz="1400" dirty="0">
                <a:solidFill>
                  <a:schemeClr val="bg1"/>
                </a:solidFill>
                <a:latin typeface="微软雅黑" pitchFamily="34" charset="-122"/>
                <a:ea typeface="微软雅黑" pitchFamily="34" charset="-122"/>
              </a:rPr>
              <a:t>▪作者   ▪出版年   ▪来源期刊   ▪文献类型   ▪会议名称   ▪国家</a:t>
            </a:r>
            <a:r>
              <a:rPr lang="en-US" altLang="zh-CN" sz="1400" dirty="0">
                <a:solidFill>
                  <a:schemeClr val="bg1"/>
                </a:solidFill>
                <a:latin typeface="微软雅黑" pitchFamily="34" charset="-122"/>
                <a:ea typeface="微软雅黑" pitchFamily="34" charset="-122"/>
              </a:rPr>
              <a:t>/</a:t>
            </a:r>
            <a:r>
              <a:rPr lang="zh-CN" altLang="en-US" sz="1400" dirty="0">
                <a:solidFill>
                  <a:schemeClr val="bg1"/>
                </a:solidFill>
                <a:latin typeface="微软雅黑" pitchFamily="34" charset="-122"/>
                <a:ea typeface="微软雅黑" pitchFamily="34" charset="-122"/>
              </a:rPr>
              <a:t>地区   </a:t>
            </a:r>
            <a:endParaRPr lang="en-US" altLang="zh-CN" sz="1400" dirty="0">
              <a:solidFill>
                <a:schemeClr val="bg1"/>
              </a:solidFill>
              <a:latin typeface="微软雅黑" pitchFamily="34" charset="-122"/>
              <a:ea typeface="微软雅黑" pitchFamily="34" charset="-122"/>
            </a:endParaRPr>
          </a:p>
          <a:p>
            <a:pPr algn="ct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▪基金资助机构   ▪授权号   ▪团体作者   ▪机构  ▪机构 扩展    ▪语种   </a:t>
            </a:r>
            <a:endParaRPr lang="en-US" altLang="zh-CN" sz="1400" dirty="0">
              <a:solidFill>
                <a:schemeClr val="bg1"/>
              </a:solidFill>
              <a:latin typeface="微软雅黑" pitchFamily="34" charset="-122"/>
              <a:ea typeface="微软雅黑" pitchFamily="34" charset="-122"/>
            </a:endParaRPr>
          </a:p>
          <a:p>
            <a:pPr algn="ctr"/>
            <a:endParaRPr lang="en-US" altLang="zh-CN" sz="1400" dirty="0">
              <a:solidFill>
                <a:schemeClr val="bg1"/>
              </a:solidFill>
              <a:latin typeface="微软雅黑" pitchFamily="34" charset="-122"/>
              <a:ea typeface="微软雅黑" pitchFamily="34" charset="-122"/>
            </a:endParaRPr>
          </a:p>
          <a:p>
            <a:pPr algn="ctr"/>
            <a:r>
              <a:rPr lang="zh-CN" altLang="en-US" sz="1400" dirty="0">
                <a:solidFill>
                  <a:schemeClr val="bg1"/>
                </a:solidFill>
                <a:latin typeface="微软雅黑" pitchFamily="34" charset="-122"/>
                <a:ea typeface="微软雅黑" pitchFamily="34" charset="-122"/>
              </a:rPr>
              <a:t>▪ </a:t>
            </a:r>
            <a:r>
              <a:rPr lang="en-US" altLang="zh-CN" sz="1400" dirty="0">
                <a:solidFill>
                  <a:schemeClr val="bg1"/>
                </a:solidFill>
                <a:latin typeface="微软雅黑" pitchFamily="34" charset="-122"/>
                <a:ea typeface="微软雅黑" pitchFamily="34" charset="-122"/>
              </a:rPr>
              <a:t>WOS</a:t>
            </a:r>
            <a:r>
              <a:rPr lang="zh-CN" altLang="en-US" sz="1400" dirty="0">
                <a:solidFill>
                  <a:schemeClr val="bg1"/>
                </a:solidFill>
                <a:latin typeface="微软雅黑" pitchFamily="34" charset="-122"/>
                <a:ea typeface="微软雅黑" pitchFamily="34" charset="-122"/>
              </a:rPr>
              <a:t>学科类别   ▪编者  ▪丛书名称   ▪研究方向 </a:t>
            </a:r>
            <a:endParaRPr lang="en-US" altLang="zh-CN" sz="1400" dirty="0">
              <a:solidFill>
                <a:schemeClr val="bg1"/>
              </a:solidFill>
              <a:latin typeface="微软雅黑" pitchFamily="34" charset="-122"/>
              <a:ea typeface="微软雅黑" pitchFamily="34" charset="-122"/>
            </a:endParaRPr>
          </a:p>
          <a:p>
            <a:pPr algn="ctr"/>
            <a:endParaRPr lang="en-US" altLang="zh-CN" dirty="0">
              <a:solidFill>
                <a:srgbClr val="236402"/>
              </a:solidFill>
              <a:latin typeface="微软雅黑" pitchFamily="34" charset="-122"/>
              <a:ea typeface="微软雅黑" pitchFamily="34" charset="-122"/>
            </a:endParaRPr>
          </a:p>
          <a:p>
            <a:pPr algn="ctr"/>
            <a:endParaRPr lang="zh-CN" altLang="en-US" dirty="0"/>
          </a:p>
        </p:txBody>
      </p:sp>
      <p:pic>
        <p:nvPicPr>
          <p:cNvPr id="2" name="图片 1">
            <a:extLst>
              <a:ext uri="{FF2B5EF4-FFF2-40B4-BE49-F238E27FC236}">
                <a16:creationId xmlns="" xmlns:a16="http://schemas.microsoft.com/office/drawing/2014/main" id="{6D8F86E2-6853-4ADF-AFF7-CFD68F9A9DEC}"/>
              </a:ext>
            </a:extLst>
          </p:cNvPr>
          <p:cNvPicPr>
            <a:picLocks noChangeAspect="1"/>
          </p:cNvPicPr>
          <p:nvPr/>
        </p:nvPicPr>
        <p:blipFill>
          <a:blip r:embed="rId2"/>
          <a:stretch>
            <a:fillRect/>
          </a:stretch>
        </p:blipFill>
        <p:spPr>
          <a:xfrm>
            <a:off x="1733549" y="730761"/>
            <a:ext cx="5943601" cy="3258307"/>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6499225" y="1484833"/>
            <a:ext cx="1673225" cy="1839275"/>
            <a:chOff x="4698296" y="1700808"/>
            <a:chExt cx="1673190" cy="1839448"/>
          </a:xfrm>
        </p:grpSpPr>
        <p:sp>
          <p:nvSpPr>
            <p:cNvPr id="9" name="TextBox 8"/>
            <p:cNvSpPr txBox="1"/>
            <p:nvPr/>
          </p:nvSpPr>
          <p:spPr>
            <a:xfrm rot="21594277" flipH="1">
              <a:off x="4698296" y="2678401"/>
              <a:ext cx="1673190" cy="861855"/>
            </a:xfrm>
            <a:prstGeom prst="rect">
              <a:avLst/>
            </a:prstGeom>
            <a:noFill/>
          </p:spPr>
          <p:txBody>
            <a:bodyPr>
              <a:spAutoFit/>
            </a:bodyPr>
            <a:lstStyle/>
            <a:p>
              <a:pPr>
                <a:lnSpc>
                  <a:spcPts val="2000"/>
                </a:lnSpc>
                <a:spcBef>
                  <a:spcPct val="20000"/>
                </a:spcBef>
                <a:buClr>
                  <a:srgbClr val="009900"/>
                </a:buClr>
                <a:buSzPct val="80000"/>
              </a:pPr>
              <a:r>
                <a:rPr lang="zh-CN" altLang="en-US" sz="1400" dirty="0">
                  <a:solidFill>
                    <a:srgbClr val="404040"/>
                  </a:solidFill>
                  <a:ea typeface="微软雅黑" pitchFamily="34" charset="-122"/>
                </a:rPr>
                <a:t>了解课题的发展趋势以及判断课题的发展阶段。</a:t>
              </a:r>
            </a:p>
          </p:txBody>
        </p:sp>
        <p:sp>
          <p:nvSpPr>
            <p:cNvPr id="10" name="TextBox 11"/>
            <p:cNvSpPr txBox="1">
              <a:spLocks noChangeArrowheads="1"/>
            </p:cNvSpPr>
            <p:nvPr/>
          </p:nvSpPr>
          <p:spPr bwMode="auto">
            <a:xfrm flipH="1">
              <a:off x="4788024" y="1700808"/>
              <a:ext cx="1424951" cy="707953"/>
            </a:xfrm>
            <a:prstGeom prst="rect">
              <a:avLst/>
            </a:prstGeom>
            <a:noFill/>
            <a:ln w="9525">
              <a:noFill/>
              <a:miter lim="800000"/>
              <a:headEnd/>
              <a:tailEnd/>
            </a:ln>
          </p:spPr>
          <p:txBody>
            <a:bodyPr>
              <a:spAutoFit/>
            </a:bodyPr>
            <a:lstStyle/>
            <a:p>
              <a:pPr algn="ctr"/>
              <a:r>
                <a:rPr lang="zh-CN" altLang="en-US" sz="2000" b="1" dirty="0">
                  <a:solidFill>
                    <a:srgbClr val="3213ED"/>
                  </a:solidFill>
                  <a:latin typeface="Arial Rounded MT Bold" pitchFamily="34" charset="0"/>
                  <a:ea typeface="微软雅黑" pitchFamily="34" charset="-122"/>
                  <a:cs typeface="Times New Roman" pitchFamily="18" charset="0"/>
                </a:rPr>
                <a:t>出版年份</a:t>
              </a:r>
              <a:endParaRPr lang="en-US" altLang="zh-CN" sz="2000" b="1" dirty="0">
                <a:solidFill>
                  <a:srgbClr val="3213ED"/>
                </a:solidFill>
                <a:latin typeface="Arial Rounded MT Bold" pitchFamily="34" charset="0"/>
                <a:ea typeface="微软雅黑" pitchFamily="34" charset="-122"/>
                <a:cs typeface="Times New Roman" pitchFamily="18" charset="0"/>
              </a:endParaRPr>
            </a:p>
            <a:p>
              <a:pPr algn="ctr"/>
              <a:r>
                <a:rPr lang="zh-CN" altLang="en-US" sz="2000" b="1" dirty="0">
                  <a:solidFill>
                    <a:srgbClr val="3213ED"/>
                  </a:solidFill>
                  <a:latin typeface="Arial Rounded MT Bold" pitchFamily="34" charset="0"/>
                  <a:ea typeface="微软雅黑" pitchFamily="34" charset="-122"/>
                  <a:cs typeface="Times New Roman" pitchFamily="18" charset="0"/>
                </a:rPr>
                <a:t>分析</a:t>
              </a:r>
            </a:p>
          </p:txBody>
        </p:sp>
      </p:grpSp>
      <p:pic>
        <p:nvPicPr>
          <p:cNvPr id="2" name="图片 1">
            <a:extLst>
              <a:ext uri="{FF2B5EF4-FFF2-40B4-BE49-F238E27FC236}">
                <a16:creationId xmlns="" xmlns:a16="http://schemas.microsoft.com/office/drawing/2014/main" id="{11BDCA81-69A7-487E-A0AE-727FA3B24FD3}"/>
              </a:ext>
            </a:extLst>
          </p:cNvPr>
          <p:cNvPicPr>
            <a:picLocks noChangeAspect="1"/>
          </p:cNvPicPr>
          <p:nvPr/>
        </p:nvPicPr>
        <p:blipFill>
          <a:blip r:embed="rId2"/>
          <a:stretch>
            <a:fillRect/>
          </a:stretch>
        </p:blipFill>
        <p:spPr>
          <a:xfrm>
            <a:off x="0" y="190501"/>
            <a:ext cx="5372154" cy="5991225"/>
          </a:xfrm>
          <a:prstGeom prst="rect">
            <a:avLst/>
          </a:prstGeom>
        </p:spPr>
      </p:pic>
      <p:graphicFrame>
        <p:nvGraphicFramePr>
          <p:cNvPr id="11" name="图表 10">
            <a:extLst>
              <a:ext uri="{FF2B5EF4-FFF2-40B4-BE49-F238E27FC236}">
                <a16:creationId xmlns="" xmlns:a16="http://schemas.microsoft.com/office/drawing/2014/main" id="{A4A7EBB3-67F1-427D-84E3-FE9A9A7257D6}"/>
              </a:ext>
            </a:extLst>
          </p:cNvPr>
          <p:cNvGraphicFramePr>
            <a:graphicFrameLocks/>
          </p:cNvGraphicFramePr>
          <p:nvPr>
            <p:extLst>
              <p:ext uri="{D42A27DB-BD31-4B8C-83A1-F6EECF244321}">
                <p14:modId xmlns="" xmlns:p14="http://schemas.microsoft.com/office/powerpoint/2010/main" val="2689371422"/>
              </p:ext>
            </p:extLst>
          </p:nvPr>
        </p:nvGraphicFramePr>
        <p:xfrm>
          <a:off x="3943351" y="3438524"/>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08700594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18</a:t>
            </a:fld>
            <a:endParaRPr lang="en-US" altLang="zh-CN">
              <a:solidFill>
                <a:srgbClr val="000000"/>
              </a:solidFill>
              <a:ea typeface="宋体" panose="02010600030101010101" pitchFamily="2" charset="-122"/>
            </a:endParaRPr>
          </a:p>
        </p:txBody>
      </p:sp>
      <p:grpSp>
        <p:nvGrpSpPr>
          <p:cNvPr id="2" name="Group 12"/>
          <p:cNvGrpSpPr>
            <a:grpSpLocks/>
          </p:cNvGrpSpPr>
          <p:nvPr/>
        </p:nvGrpSpPr>
        <p:grpSpPr bwMode="auto">
          <a:xfrm>
            <a:off x="6873298" y="1484833"/>
            <a:ext cx="1673225" cy="2122428"/>
            <a:chOff x="4698296" y="1700808"/>
            <a:chExt cx="1673190" cy="2122628"/>
          </a:xfrm>
        </p:grpSpPr>
        <p:sp>
          <p:nvSpPr>
            <p:cNvPr id="9" name="TextBox 8"/>
            <p:cNvSpPr txBox="1"/>
            <p:nvPr/>
          </p:nvSpPr>
          <p:spPr>
            <a:xfrm rot="21594277" flipH="1">
              <a:off x="4698296" y="2395219"/>
              <a:ext cx="1673190" cy="1428217"/>
            </a:xfrm>
            <a:prstGeom prst="rect">
              <a:avLst/>
            </a:prstGeom>
            <a:noFill/>
          </p:spPr>
          <p:txBody>
            <a:bodyPr>
              <a:spAutoFit/>
            </a:bodyPr>
            <a:lstStyle/>
            <a:p>
              <a:pPr>
                <a:lnSpc>
                  <a:spcPct val="150000"/>
                </a:lnSpc>
                <a:spcBef>
                  <a:spcPct val="20000"/>
                </a:spcBef>
                <a:buClr>
                  <a:srgbClr val="009900"/>
                </a:buClr>
                <a:buSzPct val="80000"/>
              </a:pPr>
              <a:r>
                <a:rPr lang="en-US" altLang="zh-CN" sz="1400" dirty="0">
                  <a:solidFill>
                    <a:srgbClr val="404040"/>
                  </a:solidFill>
                  <a:ea typeface="微软雅黑" pitchFamily="34" charset="-122"/>
                </a:rPr>
                <a:t>-</a:t>
              </a:r>
              <a:r>
                <a:rPr lang="zh-CN" altLang="en-US" sz="1400" dirty="0">
                  <a:solidFill>
                    <a:srgbClr val="404040"/>
                  </a:solidFill>
                  <a:ea typeface="微软雅黑" pitchFamily="34" charset="-122"/>
                </a:rPr>
                <a:t>发现该领域高产出的国家</a:t>
              </a:r>
              <a:r>
                <a:rPr lang="en-US" altLang="zh-CN" sz="1400" dirty="0">
                  <a:solidFill>
                    <a:srgbClr val="404040"/>
                  </a:solidFill>
                  <a:ea typeface="微软雅黑" pitchFamily="34" charset="-122"/>
                </a:rPr>
                <a:t>/</a:t>
              </a:r>
              <a:r>
                <a:rPr lang="zh-CN" altLang="en-US" sz="1400" dirty="0">
                  <a:solidFill>
                    <a:srgbClr val="404040"/>
                  </a:solidFill>
                  <a:ea typeface="微软雅黑" pitchFamily="34" charset="-122"/>
                </a:rPr>
                <a:t>地区。</a:t>
              </a:r>
              <a:endParaRPr lang="en-US" altLang="zh-CN" sz="1400" dirty="0">
                <a:solidFill>
                  <a:srgbClr val="404040"/>
                </a:solidFill>
                <a:ea typeface="微软雅黑" pitchFamily="34" charset="-122"/>
              </a:endParaRPr>
            </a:p>
            <a:p>
              <a:pPr>
                <a:lnSpc>
                  <a:spcPct val="150000"/>
                </a:lnSpc>
                <a:spcBef>
                  <a:spcPct val="20000"/>
                </a:spcBef>
                <a:buClr>
                  <a:srgbClr val="009900"/>
                </a:buClr>
                <a:buSzPct val="80000"/>
              </a:pPr>
              <a:r>
                <a:rPr lang="en-US" altLang="zh-CN" sz="1400" dirty="0">
                  <a:solidFill>
                    <a:srgbClr val="404040"/>
                  </a:solidFill>
                  <a:ea typeface="微软雅黑" pitchFamily="34" charset="-122"/>
                </a:rPr>
                <a:t>- </a:t>
              </a:r>
              <a:r>
                <a:rPr lang="zh-CN" altLang="en-US" sz="1400" dirty="0">
                  <a:solidFill>
                    <a:srgbClr val="404040"/>
                  </a:solidFill>
                  <a:ea typeface="微软雅黑" pitchFamily="34" charset="-122"/>
                </a:rPr>
                <a:t>进行国家与地区间的研究对比。</a:t>
              </a:r>
            </a:p>
          </p:txBody>
        </p:sp>
        <p:sp>
          <p:nvSpPr>
            <p:cNvPr id="10" name="TextBox 11"/>
            <p:cNvSpPr txBox="1">
              <a:spLocks noChangeArrowheads="1"/>
            </p:cNvSpPr>
            <p:nvPr/>
          </p:nvSpPr>
          <p:spPr bwMode="auto">
            <a:xfrm flipH="1">
              <a:off x="4788024" y="1700808"/>
              <a:ext cx="1424951" cy="707953"/>
            </a:xfrm>
            <a:prstGeom prst="rect">
              <a:avLst/>
            </a:prstGeom>
            <a:noFill/>
            <a:ln w="9525">
              <a:noFill/>
              <a:miter lim="800000"/>
              <a:headEnd/>
              <a:tailEnd/>
            </a:ln>
          </p:spPr>
          <p:txBody>
            <a:bodyPr>
              <a:spAutoFit/>
            </a:bodyPr>
            <a:lstStyle/>
            <a:p>
              <a:pPr algn="ctr"/>
              <a:r>
                <a:rPr lang="zh-CN" altLang="en-US" sz="2000" b="1" dirty="0">
                  <a:solidFill>
                    <a:srgbClr val="3213ED"/>
                  </a:solidFill>
                  <a:latin typeface="Arial Rounded MT Bold" pitchFamily="34" charset="0"/>
                  <a:ea typeface="微软雅黑" pitchFamily="34" charset="-122"/>
                  <a:cs typeface="Times New Roman" pitchFamily="18" charset="0"/>
                </a:rPr>
                <a:t>国家</a:t>
              </a:r>
              <a:r>
                <a:rPr lang="en-US" altLang="zh-CN" sz="2000" b="1" dirty="0">
                  <a:solidFill>
                    <a:srgbClr val="3213ED"/>
                  </a:solidFill>
                  <a:latin typeface="Arial Rounded MT Bold" pitchFamily="34" charset="0"/>
                  <a:ea typeface="微软雅黑" pitchFamily="34" charset="-122"/>
                  <a:cs typeface="Times New Roman" pitchFamily="18" charset="0"/>
                </a:rPr>
                <a:t>/</a:t>
              </a:r>
              <a:r>
                <a:rPr lang="zh-CN" altLang="en-US" sz="2000" b="1" dirty="0">
                  <a:solidFill>
                    <a:srgbClr val="3213ED"/>
                  </a:solidFill>
                  <a:latin typeface="Arial Rounded MT Bold" pitchFamily="34" charset="0"/>
                  <a:ea typeface="微软雅黑" pitchFamily="34" charset="-122"/>
                  <a:cs typeface="Times New Roman" pitchFamily="18" charset="0"/>
                </a:rPr>
                <a:t>地区分析</a:t>
              </a:r>
            </a:p>
          </p:txBody>
        </p:sp>
      </p:grpSp>
      <p:pic>
        <p:nvPicPr>
          <p:cNvPr id="3" name="图片 2">
            <a:extLst>
              <a:ext uri="{FF2B5EF4-FFF2-40B4-BE49-F238E27FC236}">
                <a16:creationId xmlns="" xmlns:a16="http://schemas.microsoft.com/office/drawing/2014/main" id="{D5581A19-7BA9-4064-A35B-9D758924E79B}"/>
              </a:ext>
            </a:extLst>
          </p:cNvPr>
          <p:cNvPicPr>
            <a:picLocks noChangeAspect="1"/>
          </p:cNvPicPr>
          <p:nvPr/>
        </p:nvPicPr>
        <p:blipFill>
          <a:blip r:embed="rId2"/>
          <a:stretch>
            <a:fillRect/>
          </a:stretch>
        </p:blipFill>
        <p:spPr>
          <a:xfrm>
            <a:off x="1" y="0"/>
            <a:ext cx="6695123" cy="6858000"/>
          </a:xfrm>
          <a:prstGeom prst="rect">
            <a:avLst/>
          </a:prstGeom>
        </p:spPr>
      </p:pic>
      <p:sp>
        <p:nvSpPr>
          <p:cNvPr id="11" name="圆角矩形 21">
            <a:extLst>
              <a:ext uri="{FF2B5EF4-FFF2-40B4-BE49-F238E27FC236}">
                <a16:creationId xmlns="" xmlns:a16="http://schemas.microsoft.com/office/drawing/2014/main" id="{5D3DFBF5-7838-4D2D-A2A6-D80D7FF570B1}"/>
              </a:ext>
            </a:extLst>
          </p:cNvPr>
          <p:cNvSpPr>
            <a:spLocks noChangeArrowheads="1"/>
          </p:cNvSpPr>
          <p:nvPr/>
        </p:nvSpPr>
        <p:spPr bwMode="auto">
          <a:xfrm>
            <a:off x="1236230" y="867099"/>
            <a:ext cx="3602471" cy="238306"/>
          </a:xfrm>
          <a:prstGeom prst="roundRect">
            <a:avLst>
              <a:gd name="adj" fmla="val 16667"/>
            </a:avLst>
          </a:prstGeom>
          <a:noFill/>
          <a:ln w="25400" algn="ctr">
            <a:solidFill>
              <a:schemeClr val="bg2"/>
            </a:solidFill>
            <a:round/>
            <a:headEnd/>
            <a:tailEnd/>
          </a:ln>
        </p:spPr>
        <p:txBody>
          <a:bodyPr lIns="0" tIns="0" rIns="182880" bIns="0"/>
          <a:lstStyle/>
          <a:p>
            <a:pPr>
              <a:spcBef>
                <a:spcPct val="50000"/>
              </a:spcBef>
            </a:pPr>
            <a:endParaRPr lang="zh-CN" altLang="en-US" sz="2400">
              <a:ea typeface="宋体" pitchFamily="2" charset="-122"/>
            </a:endParaRPr>
          </a:p>
        </p:txBody>
      </p:sp>
    </p:spTree>
    <p:extLst>
      <p:ext uri="{BB962C8B-B14F-4D97-AF65-F5344CB8AC3E}">
        <p14:creationId xmlns="" xmlns:p14="http://schemas.microsoft.com/office/powerpoint/2010/main" val="19530890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19</a:t>
            </a:fld>
            <a:endParaRPr lang="en-US" altLang="zh-CN">
              <a:solidFill>
                <a:srgbClr val="000000"/>
              </a:solidFill>
              <a:ea typeface="宋体" panose="02010600030101010101" pitchFamily="2" charset="-122"/>
            </a:endParaRPr>
          </a:p>
        </p:txBody>
      </p:sp>
      <p:grpSp>
        <p:nvGrpSpPr>
          <p:cNvPr id="2" name="Group 12"/>
          <p:cNvGrpSpPr>
            <a:grpSpLocks/>
          </p:cNvGrpSpPr>
          <p:nvPr/>
        </p:nvGrpSpPr>
        <p:grpSpPr bwMode="auto">
          <a:xfrm>
            <a:off x="7251701" y="1486225"/>
            <a:ext cx="1673225" cy="3561646"/>
            <a:chOff x="4698297" y="1700808"/>
            <a:chExt cx="1673190" cy="3561981"/>
          </a:xfrm>
        </p:grpSpPr>
        <p:sp>
          <p:nvSpPr>
            <p:cNvPr id="9" name="TextBox 8"/>
            <p:cNvSpPr txBox="1"/>
            <p:nvPr/>
          </p:nvSpPr>
          <p:spPr>
            <a:xfrm rot="21594277" flipH="1">
              <a:off x="4698297" y="2522295"/>
              <a:ext cx="1673190" cy="2740494"/>
            </a:xfrm>
            <a:prstGeom prst="rect">
              <a:avLst/>
            </a:prstGeom>
            <a:noFill/>
          </p:spPr>
          <p:txBody>
            <a:bodyPr>
              <a:spAutoFit/>
            </a:bodyPr>
            <a:lstStyle/>
            <a:p>
              <a:pPr>
                <a:lnSpc>
                  <a:spcPct val="150000"/>
                </a:lnSpc>
                <a:spcBef>
                  <a:spcPct val="20000"/>
                </a:spcBef>
                <a:buClr>
                  <a:srgbClr val="009900"/>
                </a:buClr>
                <a:buSzPct val="80000"/>
              </a:pPr>
              <a:r>
                <a:rPr lang="en-US" altLang="zh-CN" sz="1400" dirty="0">
                  <a:solidFill>
                    <a:srgbClr val="404040"/>
                  </a:solidFill>
                  <a:ea typeface="微软雅黑" pitchFamily="34" charset="-122"/>
                </a:rPr>
                <a:t>- </a:t>
              </a:r>
              <a:r>
                <a:rPr lang="zh-CN" altLang="en-US" sz="1400" dirty="0">
                  <a:solidFill>
                    <a:srgbClr val="404040"/>
                  </a:solidFill>
                  <a:ea typeface="微软雅黑" pitchFamily="34" charset="-122"/>
                </a:rPr>
                <a:t>发现该领域高产出的大学及研究机构</a:t>
              </a:r>
            </a:p>
            <a:p>
              <a:pPr>
                <a:lnSpc>
                  <a:spcPct val="150000"/>
                </a:lnSpc>
                <a:spcBef>
                  <a:spcPct val="20000"/>
                </a:spcBef>
                <a:buClr>
                  <a:srgbClr val="009900"/>
                </a:buClr>
                <a:buSzPct val="80000"/>
                <a:buFontTx/>
                <a:buChar char="-"/>
              </a:pPr>
              <a:r>
                <a:rPr lang="zh-CN" altLang="en-US" sz="1400" dirty="0">
                  <a:solidFill>
                    <a:srgbClr val="404040"/>
                  </a:solidFill>
                  <a:ea typeface="微软雅黑" pitchFamily="34" charset="-122"/>
                </a:rPr>
                <a:t> 有利于机构间的合作</a:t>
              </a:r>
            </a:p>
            <a:p>
              <a:pPr>
                <a:lnSpc>
                  <a:spcPct val="150000"/>
                </a:lnSpc>
                <a:spcBef>
                  <a:spcPct val="20000"/>
                </a:spcBef>
                <a:buClr>
                  <a:srgbClr val="009900"/>
                </a:buClr>
                <a:buSzPct val="80000"/>
                <a:buFontTx/>
                <a:buChar char="-"/>
              </a:pPr>
              <a:r>
                <a:rPr lang="zh-CN" altLang="en-US" sz="1400" dirty="0">
                  <a:solidFill>
                    <a:srgbClr val="404040"/>
                  </a:solidFill>
                  <a:ea typeface="微软雅黑" pitchFamily="34" charset="-122"/>
                </a:rPr>
                <a:t> 发现深造的研究机构 </a:t>
              </a:r>
            </a:p>
            <a:p>
              <a:pPr>
                <a:lnSpc>
                  <a:spcPts val="2000"/>
                </a:lnSpc>
                <a:spcBef>
                  <a:spcPct val="20000"/>
                </a:spcBef>
                <a:buClr>
                  <a:srgbClr val="009900"/>
                </a:buClr>
                <a:buSzPct val="80000"/>
              </a:pPr>
              <a:r>
                <a:rPr lang="zh-CN" altLang="en-US" sz="1400" dirty="0">
                  <a:solidFill>
                    <a:srgbClr val="404040"/>
                  </a:solidFill>
                  <a:ea typeface="微软雅黑" pitchFamily="34" charset="-122"/>
                </a:rPr>
                <a:t>。</a:t>
              </a:r>
            </a:p>
          </p:txBody>
        </p:sp>
        <p:sp>
          <p:nvSpPr>
            <p:cNvPr id="10" name="TextBox 11"/>
            <p:cNvSpPr txBox="1">
              <a:spLocks noChangeArrowheads="1"/>
            </p:cNvSpPr>
            <p:nvPr/>
          </p:nvSpPr>
          <p:spPr bwMode="auto">
            <a:xfrm flipH="1">
              <a:off x="4788024" y="1700808"/>
              <a:ext cx="1424951" cy="400148"/>
            </a:xfrm>
            <a:prstGeom prst="rect">
              <a:avLst/>
            </a:prstGeom>
            <a:noFill/>
            <a:ln w="9525">
              <a:noFill/>
              <a:miter lim="800000"/>
              <a:headEnd/>
              <a:tailEnd/>
            </a:ln>
          </p:spPr>
          <p:txBody>
            <a:bodyPr>
              <a:spAutoFit/>
            </a:bodyPr>
            <a:lstStyle/>
            <a:p>
              <a:pPr algn="ctr"/>
              <a:r>
                <a:rPr lang="zh-CN" altLang="en-US" sz="2000" b="1" dirty="0">
                  <a:solidFill>
                    <a:srgbClr val="3213ED"/>
                  </a:solidFill>
                  <a:latin typeface="Arial Rounded MT Bold" pitchFamily="34" charset="0"/>
                  <a:ea typeface="微软雅黑" pitchFamily="34" charset="-122"/>
                  <a:cs typeface="Times New Roman" pitchFamily="18" charset="0"/>
                </a:rPr>
                <a:t>机构分析</a:t>
              </a:r>
            </a:p>
          </p:txBody>
        </p:sp>
      </p:grpSp>
      <p:pic>
        <p:nvPicPr>
          <p:cNvPr id="3" name="图片 2">
            <a:extLst>
              <a:ext uri="{FF2B5EF4-FFF2-40B4-BE49-F238E27FC236}">
                <a16:creationId xmlns="" xmlns:a16="http://schemas.microsoft.com/office/drawing/2014/main" id="{CFA8274F-A423-48D4-B5C9-C5C3D4F7C1F5}"/>
              </a:ext>
            </a:extLst>
          </p:cNvPr>
          <p:cNvPicPr>
            <a:picLocks noChangeAspect="1"/>
          </p:cNvPicPr>
          <p:nvPr/>
        </p:nvPicPr>
        <p:blipFill>
          <a:blip r:embed="rId2"/>
          <a:stretch>
            <a:fillRect/>
          </a:stretch>
        </p:blipFill>
        <p:spPr>
          <a:xfrm>
            <a:off x="0" y="476250"/>
            <a:ext cx="7143750" cy="5565524"/>
          </a:xfrm>
          <a:prstGeom prst="rect">
            <a:avLst/>
          </a:prstGeom>
        </p:spPr>
      </p:pic>
      <p:sp>
        <p:nvSpPr>
          <p:cNvPr id="11" name="圆角矩形 21">
            <a:extLst>
              <a:ext uri="{FF2B5EF4-FFF2-40B4-BE49-F238E27FC236}">
                <a16:creationId xmlns="" xmlns:a16="http://schemas.microsoft.com/office/drawing/2014/main" id="{778BE016-D773-43CE-87FE-7E2A61693B1D}"/>
              </a:ext>
            </a:extLst>
          </p:cNvPr>
          <p:cNvSpPr>
            <a:spLocks noChangeArrowheads="1"/>
          </p:cNvSpPr>
          <p:nvPr/>
        </p:nvSpPr>
        <p:spPr bwMode="auto">
          <a:xfrm>
            <a:off x="3609975" y="1626482"/>
            <a:ext cx="3533775" cy="242996"/>
          </a:xfrm>
          <a:prstGeom prst="roundRect">
            <a:avLst>
              <a:gd name="adj" fmla="val 16667"/>
            </a:avLst>
          </a:prstGeom>
          <a:noFill/>
          <a:ln w="25400" algn="ctr">
            <a:solidFill>
              <a:schemeClr val="bg2"/>
            </a:solidFill>
            <a:round/>
            <a:headEnd/>
            <a:tailEnd/>
          </a:ln>
        </p:spPr>
        <p:txBody>
          <a:bodyPr lIns="0" tIns="0" rIns="182880" bIns="0"/>
          <a:lstStyle/>
          <a:p>
            <a:pPr>
              <a:spcBef>
                <a:spcPct val="50000"/>
              </a:spcBef>
            </a:pPr>
            <a:endParaRPr lang="zh-CN" altLang="en-US" sz="2400">
              <a:ea typeface="宋体" pitchFamily="2" charset="-122"/>
            </a:endParaRPr>
          </a:p>
        </p:txBody>
      </p:sp>
      <p:pic>
        <p:nvPicPr>
          <p:cNvPr id="8" name="Picture 2" descr="C:\Program Files (x86)\Microsoft Office\MEDIA\OFFICE12\Bullets\BD21301_.gif">
            <a:extLst>
              <a:ext uri="{FF2B5EF4-FFF2-40B4-BE49-F238E27FC236}">
                <a16:creationId xmlns="" xmlns:a16="http://schemas.microsoft.com/office/drawing/2014/main" id="{7CE657D9-6C11-47B0-9FDC-CF72C3DB9489}"/>
              </a:ext>
            </a:extLst>
          </p:cNvPr>
          <p:cNvPicPr>
            <a:picLocks noChangeAspect="1" noChangeArrowheads="1"/>
          </p:cNvPicPr>
          <p:nvPr/>
        </p:nvPicPr>
        <p:blipFill>
          <a:blip r:embed="rId3"/>
          <a:srcRect/>
          <a:stretch>
            <a:fillRect/>
          </a:stretch>
        </p:blipFill>
        <p:spPr bwMode="auto">
          <a:xfrm>
            <a:off x="434764" y="1600595"/>
            <a:ext cx="231986" cy="231986"/>
          </a:xfrm>
          <a:prstGeom prst="rect">
            <a:avLst/>
          </a:prstGeom>
          <a:noFill/>
          <a:ln w="9525">
            <a:noFill/>
            <a:miter lim="800000"/>
            <a:headEnd/>
            <a:tailEnd/>
          </a:ln>
        </p:spPr>
      </p:pic>
      <p:sp>
        <p:nvSpPr>
          <p:cNvPr id="12" name="圆角矩形 21">
            <a:extLst>
              <a:ext uri="{FF2B5EF4-FFF2-40B4-BE49-F238E27FC236}">
                <a16:creationId xmlns="" xmlns:a16="http://schemas.microsoft.com/office/drawing/2014/main" id="{2EE6C4F2-FC54-4321-89BE-8A980355C2F9}"/>
              </a:ext>
            </a:extLst>
          </p:cNvPr>
          <p:cNvSpPr>
            <a:spLocks noChangeArrowheads="1"/>
          </p:cNvSpPr>
          <p:nvPr/>
        </p:nvSpPr>
        <p:spPr bwMode="auto">
          <a:xfrm>
            <a:off x="38101" y="795427"/>
            <a:ext cx="1028700" cy="242996"/>
          </a:xfrm>
          <a:prstGeom prst="roundRect">
            <a:avLst>
              <a:gd name="adj" fmla="val 16667"/>
            </a:avLst>
          </a:prstGeom>
          <a:noFill/>
          <a:ln w="25400" algn="ctr">
            <a:solidFill>
              <a:schemeClr val="bg2"/>
            </a:solidFill>
            <a:round/>
            <a:headEnd/>
            <a:tailEnd/>
          </a:ln>
        </p:spPr>
        <p:txBody>
          <a:bodyPr lIns="0" tIns="0" rIns="182880" bIns="0"/>
          <a:lstStyle/>
          <a:p>
            <a:pPr>
              <a:spcBef>
                <a:spcPct val="50000"/>
              </a:spcBef>
            </a:pPr>
            <a:endParaRPr lang="zh-CN" altLang="en-US" sz="2400">
              <a:ea typeface="宋体" pitchFamily="2" charset="-122"/>
            </a:endParaRPr>
          </a:p>
        </p:txBody>
      </p:sp>
    </p:spTree>
    <p:extLst>
      <p:ext uri="{BB962C8B-B14F-4D97-AF65-F5344CB8AC3E}">
        <p14:creationId xmlns="" xmlns:p14="http://schemas.microsoft.com/office/powerpoint/2010/main" val="934956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5" name="Rounded Rectangle 4"/>
          <p:cNvSpPr/>
          <p:nvPr/>
        </p:nvSpPr>
        <p:spPr>
          <a:xfrm>
            <a:off x="1130469" y="1028155"/>
            <a:ext cx="738232" cy="375415"/>
          </a:xfrm>
          <a:prstGeom prst="roundRect">
            <a:avLst/>
          </a:prstGeom>
          <a:noFill/>
          <a:ln w="28575" cap="flat" cmpd="sng" algn="ctr">
            <a:solidFill>
              <a:schemeClr val="bg1"/>
            </a:solidFill>
            <a:prstDash val="sysDash"/>
            <a:miter lim="800000"/>
          </a:ln>
          <a:effectLst/>
        </p:spPr>
        <p:txBody>
          <a:bodyPr lIns="121856" tIns="60928" rIns="121856" bIns="60928" anchor="ctr"/>
          <a:lstStyle/>
          <a:p>
            <a:pPr algn="ctr" defTabSz="1218581">
              <a:defRPr/>
            </a:pPr>
            <a:endParaRPr lang="en-US" sz="2400" kern="0" dirty="0">
              <a:solidFill>
                <a:sysClr val="window" lastClr="FFFFFF"/>
              </a:solidFill>
              <a:ea typeface="微软雅黑"/>
            </a:endParaRPr>
          </a:p>
        </p:txBody>
      </p:sp>
      <p:sp>
        <p:nvSpPr>
          <p:cNvPr id="10" name="Rectangular Callout 9"/>
          <p:cNvSpPr/>
          <p:nvPr/>
        </p:nvSpPr>
        <p:spPr>
          <a:xfrm>
            <a:off x="927226" y="1746914"/>
            <a:ext cx="6594887" cy="3408410"/>
          </a:xfrm>
          <a:prstGeom prst="wedgeRectCallout">
            <a:avLst>
              <a:gd name="adj1" fmla="val -30248"/>
              <a:gd name="adj2" fmla="val 40097"/>
            </a:avLst>
          </a:prstGeom>
          <a:solidFill>
            <a:srgbClr val="CC0066"/>
          </a:solidFill>
          <a:ln w="25400" cap="flat" cmpd="sng" algn="ctr">
            <a:noFill/>
            <a:prstDash val="solid"/>
          </a:ln>
          <a:effectLst/>
        </p:spPr>
        <p:txBody>
          <a:bodyPr rtlCol="0" anchor="ctr"/>
          <a:lstStyle/>
          <a:p>
            <a:pPr defTabSz="914400">
              <a:defRPr/>
            </a:pPr>
            <a:r>
              <a:rPr lang="zh-CN" altLang="en-US" kern="0" dirty="0" smtClean="0">
                <a:solidFill>
                  <a:srgbClr val="FFFFFF"/>
                </a:solidFill>
                <a:latin typeface="Knowledge Light Italic" pitchFamily="34" charset="0"/>
                <a:cs typeface="Arial" pitchFamily="34" charset="0"/>
              </a:rPr>
              <a:t>检索</a:t>
            </a:r>
            <a:r>
              <a:rPr lang="en-US" altLang="zh-CN" kern="0" dirty="0" smtClean="0">
                <a:solidFill>
                  <a:srgbClr val="FFFFFF"/>
                </a:solidFill>
                <a:latin typeface="Knowledge Light Italic" pitchFamily="34" charset="0"/>
                <a:cs typeface="Arial" pitchFamily="34" charset="0"/>
              </a:rPr>
              <a:t>SCI</a:t>
            </a:r>
            <a:r>
              <a:rPr lang="zh-CN" altLang="en-US" kern="0" dirty="0" smtClean="0">
                <a:solidFill>
                  <a:srgbClr val="FFFFFF"/>
                </a:solidFill>
                <a:latin typeface="Knowledge Light Italic" pitchFamily="34" charset="0"/>
                <a:cs typeface="Arial" pitchFamily="34" charset="0"/>
              </a:rPr>
              <a:t>数据库的途径：</a:t>
            </a:r>
            <a:endParaRPr lang="en-US" altLang="zh-CN" kern="0" dirty="0" smtClean="0">
              <a:solidFill>
                <a:srgbClr val="FFFFFF"/>
              </a:solidFill>
              <a:latin typeface="Knowledge Light Italic" pitchFamily="34" charset="0"/>
              <a:cs typeface="Arial" pitchFamily="34" charset="0"/>
            </a:endParaRPr>
          </a:p>
          <a:p>
            <a:pPr defTabSz="914400">
              <a:defRPr/>
            </a:pPr>
            <a:endParaRPr lang="en-US" altLang="zh-CN" kern="0" dirty="0" smtClean="0">
              <a:solidFill>
                <a:srgbClr val="FFFFFF"/>
              </a:solidFill>
              <a:latin typeface="Knowledge Light Italic" pitchFamily="34" charset="0"/>
              <a:cs typeface="Arial" pitchFamily="34" charset="0"/>
            </a:endParaRPr>
          </a:p>
          <a:p>
            <a:pPr defTabSz="914400">
              <a:defRPr/>
            </a:pPr>
            <a:r>
              <a:rPr lang="zh-CN" altLang="en-US" kern="0" dirty="0" smtClean="0">
                <a:solidFill>
                  <a:srgbClr val="FFFFFF"/>
                </a:solidFill>
                <a:latin typeface="Knowledge Light Italic" pitchFamily="34" charset="0"/>
                <a:cs typeface="Arial" pitchFamily="34" charset="0"/>
              </a:rPr>
              <a:t>途径一：通过本校图书馆网站</a:t>
            </a:r>
            <a:endParaRPr lang="en-US" altLang="zh-CN" kern="0" dirty="0" smtClean="0">
              <a:solidFill>
                <a:srgbClr val="FFFFFF"/>
              </a:solidFill>
              <a:latin typeface="Knowledge Light Italic" pitchFamily="34" charset="0"/>
              <a:cs typeface="Arial" pitchFamily="34" charset="0"/>
            </a:endParaRPr>
          </a:p>
          <a:p>
            <a:pPr defTabSz="914400">
              <a:defRPr/>
            </a:pPr>
            <a:r>
              <a:rPr lang="zh-CN" altLang="en-US" kern="0" dirty="0" smtClean="0">
                <a:solidFill>
                  <a:srgbClr val="FFFFFF"/>
                </a:solidFill>
                <a:latin typeface="Knowledge Light Italic" pitchFamily="34" charset="0"/>
                <a:cs typeface="Arial" pitchFamily="34" charset="0"/>
              </a:rPr>
              <a:t>途径二：或者在</a:t>
            </a:r>
            <a:r>
              <a:rPr lang="en-US" altLang="zh-CN" kern="0" dirty="0" smtClean="0">
                <a:solidFill>
                  <a:srgbClr val="FFFFFF"/>
                </a:solidFill>
                <a:latin typeface="Knowledge Light Italic" pitchFamily="34" charset="0"/>
                <a:cs typeface="Arial" pitchFamily="34" charset="0"/>
              </a:rPr>
              <a:t>IP</a:t>
            </a:r>
            <a:r>
              <a:rPr lang="zh-CN" altLang="en-US" kern="0" dirty="0" smtClean="0">
                <a:solidFill>
                  <a:srgbClr val="FFFFFF"/>
                </a:solidFill>
                <a:latin typeface="Knowledge Light Italic" pitchFamily="34" charset="0"/>
                <a:cs typeface="Arial" pitchFamily="34" charset="0"/>
              </a:rPr>
              <a:t>范围内直接登录</a:t>
            </a:r>
            <a:endParaRPr lang="en-US" altLang="zh-CN" kern="0" dirty="0" smtClean="0">
              <a:solidFill>
                <a:srgbClr val="FFFFFF"/>
              </a:solidFill>
              <a:latin typeface="Knowledge Light Italic" pitchFamily="34" charset="0"/>
              <a:cs typeface="Arial" pitchFamily="34" charset="0"/>
            </a:endParaRPr>
          </a:p>
          <a:p>
            <a:pPr defTabSz="914400">
              <a:defRPr/>
            </a:pPr>
            <a:r>
              <a:rPr lang="en-US" altLang="zh-CN" kern="0" dirty="0" smtClean="0">
                <a:solidFill>
                  <a:srgbClr val="FFFFFF"/>
                </a:solidFill>
                <a:latin typeface="Knowledge Light Italic" pitchFamily="34" charset="0"/>
                <a:cs typeface="Arial" pitchFamily="34" charset="0"/>
              </a:rPr>
              <a:t>WOS</a:t>
            </a:r>
            <a:r>
              <a:rPr lang="zh-CN" altLang="en-US" kern="0" dirty="0" smtClean="0">
                <a:solidFill>
                  <a:srgbClr val="FFFFFF"/>
                </a:solidFill>
                <a:latin typeface="Knowledge Light Italic" pitchFamily="34" charset="0"/>
                <a:cs typeface="Arial" pitchFamily="34" charset="0"/>
              </a:rPr>
              <a:t>平台：</a:t>
            </a:r>
            <a:r>
              <a:rPr lang="en-US" altLang="zh-CN" kern="0" dirty="0" smtClean="0">
                <a:solidFill>
                  <a:srgbClr val="FFFFFF"/>
                </a:solidFill>
                <a:latin typeface="Arial"/>
                <a:hlinkClick r:id="rId2"/>
              </a:rPr>
              <a:t>www.webofscience.com</a:t>
            </a:r>
            <a:endParaRPr lang="en-US" altLang="zh-CN" kern="0" dirty="0" smtClean="0">
              <a:solidFill>
                <a:srgbClr val="FFFFFF"/>
              </a:solidFill>
              <a:latin typeface="Arial"/>
              <a:hlinkClick r:id="rId3"/>
            </a:endParaRPr>
          </a:p>
          <a:p>
            <a:pPr defTabSz="914400">
              <a:defRPr/>
            </a:pPr>
            <a:r>
              <a:rPr lang="en-US" altLang="zh-CN" kern="0" dirty="0" smtClean="0">
                <a:solidFill>
                  <a:srgbClr val="FFFFFF"/>
                </a:solidFill>
                <a:latin typeface="Knowledge Light Italic" pitchFamily="34" charset="0"/>
                <a:cs typeface="Arial" pitchFamily="34" charset="0"/>
              </a:rPr>
              <a:t>JCR</a:t>
            </a:r>
            <a:r>
              <a:rPr lang="zh-CN" altLang="en-US" kern="0" dirty="0" smtClean="0">
                <a:solidFill>
                  <a:srgbClr val="FFFFFF"/>
                </a:solidFill>
                <a:latin typeface="Knowledge Light Italic" pitchFamily="34" charset="0"/>
                <a:cs typeface="Arial" pitchFamily="34" charset="0"/>
              </a:rPr>
              <a:t>的访问网址： </a:t>
            </a:r>
            <a:r>
              <a:rPr lang="en-US" kern="0" dirty="0" smtClean="0">
                <a:solidFill>
                  <a:srgbClr val="FFFFFF"/>
                </a:solidFill>
                <a:latin typeface="Arial"/>
                <a:hlinkClick r:id="rId3"/>
              </a:rPr>
              <a:t>about.jcr.incites.thomsonreuters.com/</a:t>
            </a:r>
            <a:endParaRPr lang="en-US" kern="0" dirty="0" smtClean="0">
              <a:solidFill>
                <a:srgbClr val="FFFFFF"/>
              </a:solidFill>
              <a:latin typeface="Arial"/>
            </a:endParaRPr>
          </a:p>
          <a:p>
            <a:pPr defTabSz="914400">
              <a:defRPr/>
            </a:pPr>
            <a:r>
              <a:rPr lang="en-US" altLang="zh-CN" kern="0" dirty="0" smtClean="0">
                <a:solidFill>
                  <a:srgbClr val="FFFFFF"/>
                </a:solidFill>
                <a:latin typeface="Knowledge Light Italic" pitchFamily="34" charset="0"/>
                <a:cs typeface="Arial" pitchFamily="34" charset="0"/>
              </a:rPr>
              <a:t>ESI</a:t>
            </a:r>
            <a:r>
              <a:rPr lang="zh-CN" altLang="en-US" kern="0" dirty="0" smtClean="0">
                <a:solidFill>
                  <a:srgbClr val="FFFFFF"/>
                </a:solidFill>
                <a:latin typeface="Knowledge Light Italic" pitchFamily="34" charset="0"/>
                <a:cs typeface="Arial" pitchFamily="34" charset="0"/>
              </a:rPr>
              <a:t>的访问网址：</a:t>
            </a:r>
            <a:r>
              <a:rPr lang="en-US" kern="0" dirty="0" smtClean="0">
                <a:solidFill>
                  <a:srgbClr val="FFFFFF"/>
                </a:solidFill>
                <a:latin typeface="Arial"/>
                <a:hlinkClick r:id="rId4"/>
              </a:rPr>
              <a:t>http://about.esi.incites.thomsonreuters.com/</a:t>
            </a:r>
            <a:endParaRPr lang="en-US" kern="0" dirty="0" smtClean="0">
              <a:solidFill>
                <a:srgbClr val="FFFFFF"/>
              </a:solidFill>
              <a:latin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Slide Number Placeholder 3"/>
          <p:cNvSpPr>
            <a:spLocks noGrp="1"/>
          </p:cNvSpPr>
          <p:nvPr>
            <p:ph type="sldNum" sz="quarter" idx="11"/>
          </p:nvPr>
        </p:nvSpPr>
        <p:spPr/>
        <p:txBody>
          <a:bodyPr/>
          <a:lstStyle/>
          <a:p>
            <a:pPr>
              <a:defRPr/>
            </a:pPr>
            <a:fld id="{7340B7D0-CAD8-4EBD-B5C1-564128FA96FD}" type="slidenum">
              <a:rPr lang="en-US" altLang="en-US" smtClean="0">
                <a:latin typeface="Arial" pitchFamily="34" charset="0"/>
                <a:ea typeface="宋体" pitchFamily="2" charset="-122"/>
              </a:rPr>
              <a:pPr>
                <a:defRPr/>
              </a:pPr>
              <a:t>20</a:t>
            </a:fld>
            <a:endParaRPr lang="en-US" altLang="en-US">
              <a:latin typeface="Arial" pitchFamily="34" charset="0"/>
              <a:ea typeface="宋体" pitchFamily="2" charset="-122"/>
            </a:endParaRPr>
          </a:p>
        </p:txBody>
      </p:sp>
      <p:sp>
        <p:nvSpPr>
          <p:cNvPr id="9" name="TextBox 8"/>
          <p:cNvSpPr txBox="1"/>
          <p:nvPr/>
        </p:nvSpPr>
        <p:spPr>
          <a:xfrm>
            <a:off x="5500694" y="260648"/>
            <a:ext cx="3176134" cy="923330"/>
          </a:xfrm>
          <a:prstGeom prst="rect">
            <a:avLst/>
          </a:prstGeom>
          <a:solidFill>
            <a:schemeClr val="bg2"/>
          </a:solidFill>
          <a:ln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nchor="ctr">
            <a:spAutoFit/>
          </a:bodyPr>
          <a:lstStyle/>
          <a:p>
            <a:pPr algn="ctr">
              <a:lnSpc>
                <a:spcPct val="150000"/>
              </a:lnSpc>
            </a:pPr>
            <a:r>
              <a:rPr lang="en-US" altLang="zh-CN" b="1" dirty="0">
                <a:solidFill>
                  <a:schemeClr val="bg1"/>
                </a:solidFill>
                <a:latin typeface="微软雅黑" pitchFamily="34" charset="-122"/>
                <a:ea typeface="微软雅黑" pitchFamily="34" charset="-122"/>
              </a:rPr>
              <a:t>CAS</a:t>
            </a:r>
            <a:r>
              <a:rPr lang="zh-CN" altLang="en-US" b="1" dirty="0">
                <a:solidFill>
                  <a:schemeClr val="bg1"/>
                </a:solidFill>
                <a:latin typeface="微软雅黑" pitchFamily="34" charset="-122"/>
                <a:ea typeface="微软雅黑" pitchFamily="34" charset="-122"/>
              </a:rPr>
              <a:t>发表关于粒子群优化算法的相关文献情况</a:t>
            </a:r>
            <a:endParaRPr lang="en-US" altLang="zh-CN" b="1" dirty="0">
              <a:solidFill>
                <a:schemeClr val="bg1"/>
              </a:solidFill>
              <a:latin typeface="微软雅黑" pitchFamily="34" charset="-122"/>
              <a:ea typeface="微软雅黑" pitchFamily="34" charset="-122"/>
            </a:endParaRPr>
          </a:p>
        </p:txBody>
      </p:sp>
      <p:pic>
        <p:nvPicPr>
          <p:cNvPr id="2" name="图片 1">
            <a:extLst>
              <a:ext uri="{FF2B5EF4-FFF2-40B4-BE49-F238E27FC236}">
                <a16:creationId xmlns="" xmlns:a16="http://schemas.microsoft.com/office/drawing/2014/main" id="{7C7D543F-F06F-4010-8CAF-A3E1B06529A2}"/>
              </a:ext>
            </a:extLst>
          </p:cNvPr>
          <p:cNvPicPr>
            <a:picLocks noChangeAspect="1"/>
          </p:cNvPicPr>
          <p:nvPr/>
        </p:nvPicPr>
        <p:blipFill>
          <a:blip r:embed="rId4"/>
          <a:stretch>
            <a:fillRect/>
          </a:stretch>
        </p:blipFill>
        <p:spPr>
          <a:xfrm>
            <a:off x="0" y="1183978"/>
            <a:ext cx="9144000" cy="5523032"/>
          </a:xfrm>
          <a:prstGeom prst="rect">
            <a:avLst/>
          </a:prstGeom>
        </p:spPr>
      </p:pic>
      <p:sp>
        <p:nvSpPr>
          <p:cNvPr id="10" name="圆角矩形 21">
            <a:extLst>
              <a:ext uri="{FF2B5EF4-FFF2-40B4-BE49-F238E27FC236}">
                <a16:creationId xmlns="" xmlns:a16="http://schemas.microsoft.com/office/drawing/2014/main" id="{8D00F450-68E2-4FD8-9392-665126760ABE}"/>
              </a:ext>
            </a:extLst>
          </p:cNvPr>
          <p:cNvSpPr>
            <a:spLocks noChangeArrowheads="1"/>
          </p:cNvSpPr>
          <p:nvPr/>
        </p:nvSpPr>
        <p:spPr bwMode="auto">
          <a:xfrm>
            <a:off x="88878" y="1868488"/>
            <a:ext cx="1701823" cy="1227134"/>
          </a:xfrm>
          <a:prstGeom prst="roundRect">
            <a:avLst>
              <a:gd name="adj" fmla="val 16667"/>
            </a:avLst>
          </a:prstGeom>
          <a:noFill/>
          <a:ln w="25400" algn="ctr">
            <a:solidFill>
              <a:srgbClr val="3213ED"/>
            </a:solidFill>
            <a:round/>
            <a:headEnd/>
            <a:tailEnd/>
          </a:ln>
        </p:spPr>
        <p:txBody>
          <a:bodyPr lIns="0" tIns="0" rIns="182880" bIns="0"/>
          <a:lstStyle/>
          <a:p>
            <a:pPr>
              <a:spcBef>
                <a:spcPct val="50000"/>
              </a:spcBef>
            </a:pPr>
            <a:endParaRPr lang="zh-CN" altLang="en-US" sz="2400"/>
          </a:p>
        </p:txBody>
      </p:sp>
      <p:sp>
        <p:nvSpPr>
          <p:cNvPr id="11" name="圆角矩形 21">
            <a:extLst>
              <a:ext uri="{FF2B5EF4-FFF2-40B4-BE49-F238E27FC236}">
                <a16:creationId xmlns="" xmlns:a16="http://schemas.microsoft.com/office/drawing/2014/main" id="{AC036FD4-0094-4DFC-A34B-4606AFAF68BE}"/>
              </a:ext>
            </a:extLst>
          </p:cNvPr>
          <p:cNvSpPr>
            <a:spLocks noChangeArrowheads="1"/>
          </p:cNvSpPr>
          <p:nvPr/>
        </p:nvSpPr>
        <p:spPr bwMode="auto">
          <a:xfrm>
            <a:off x="7981950" y="2738432"/>
            <a:ext cx="945087" cy="215900"/>
          </a:xfrm>
          <a:prstGeom prst="roundRect">
            <a:avLst>
              <a:gd name="adj" fmla="val 16667"/>
            </a:avLst>
          </a:prstGeom>
          <a:noFill/>
          <a:ln w="25400" algn="ctr">
            <a:solidFill>
              <a:srgbClr val="3213ED"/>
            </a:solidFill>
            <a:round/>
            <a:headEnd/>
            <a:tailEnd/>
          </a:ln>
        </p:spPr>
        <p:txBody>
          <a:bodyPr lIns="0" tIns="0" rIns="182880" bIns="0"/>
          <a:lstStyle/>
          <a:p>
            <a:pPr>
              <a:spcBef>
                <a:spcPct val="50000"/>
              </a:spcBef>
            </a:pPr>
            <a:endParaRPr lang="zh-CN" altLang="en-US" sz="2400"/>
          </a:p>
        </p:txBody>
      </p:sp>
    </p:spTree>
    <p:custDataLst>
      <p:tags r:id="rId1"/>
    </p:custDataLst>
    <p:extLst>
      <p:ext uri="{BB962C8B-B14F-4D97-AF65-F5344CB8AC3E}">
        <p14:creationId xmlns="" xmlns:p14="http://schemas.microsoft.com/office/powerpoint/2010/main" val="2712370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713179" y="2409713"/>
            <a:ext cx="7369175" cy="836612"/>
          </a:xfrm>
        </p:spPr>
        <p:txBody>
          <a:bodyPr/>
          <a:lstStyle/>
          <a:p>
            <a:r>
              <a:rPr lang="zh-CN" altLang="en-US" dirty="0" smtClean="0">
                <a:solidFill>
                  <a:srgbClr val="3213ED"/>
                </a:solidFill>
                <a:latin typeface="微软雅黑" pitchFamily="34" charset="-122"/>
                <a:ea typeface="微软雅黑" pitchFamily="34" charset="-122"/>
              </a:rPr>
              <a:t>问题</a:t>
            </a:r>
            <a:r>
              <a:rPr lang="en-US" altLang="zh-CN" dirty="0" smtClean="0">
                <a:solidFill>
                  <a:srgbClr val="3213ED"/>
                </a:solidFill>
                <a:latin typeface="微软雅黑" pitchFamily="34" charset="-122"/>
                <a:ea typeface="微软雅黑" pitchFamily="34" charset="-122"/>
              </a:rPr>
              <a:t>2</a:t>
            </a:r>
            <a:r>
              <a:rPr lang="zh-CN" altLang="en-US" dirty="0" smtClean="0">
                <a:solidFill>
                  <a:srgbClr val="3213ED"/>
                </a:solidFill>
                <a:latin typeface="微软雅黑" pitchFamily="34" charset="-122"/>
                <a:ea typeface="微软雅黑" pitchFamily="34" charset="-122"/>
              </a:rPr>
              <a:t>：经典文献</a:t>
            </a:r>
            <a:r>
              <a:rPr lang="en-US" altLang="zh-CN" dirty="0" smtClean="0">
                <a:solidFill>
                  <a:srgbClr val="3213ED"/>
                </a:solidFill>
                <a:latin typeface="微软雅黑" pitchFamily="34" charset="-122"/>
                <a:ea typeface="微软雅黑" pitchFamily="34" charset="-122"/>
              </a:rPr>
              <a:t/>
            </a:r>
            <a:br>
              <a:rPr lang="en-US" altLang="zh-CN" dirty="0" smtClean="0">
                <a:solidFill>
                  <a:srgbClr val="3213ED"/>
                </a:solidFill>
                <a:latin typeface="微软雅黑" pitchFamily="34" charset="-122"/>
                <a:ea typeface="微软雅黑" pitchFamily="34" charset="-122"/>
              </a:rPr>
            </a:br>
            <a:r>
              <a:rPr lang="en-US" altLang="zh-CN" sz="1800" dirty="0" smtClean="0">
                <a:solidFill>
                  <a:srgbClr val="3213ED"/>
                </a:solidFill>
                <a:latin typeface="微软雅黑" pitchFamily="34" charset="-122"/>
                <a:ea typeface="微软雅黑" pitchFamily="34" charset="-122"/>
              </a:rPr>
              <a:t/>
            </a:r>
            <a:br>
              <a:rPr lang="en-US" altLang="zh-CN" sz="1800" dirty="0" smtClean="0">
                <a:solidFill>
                  <a:srgbClr val="3213ED"/>
                </a:solidFill>
                <a:latin typeface="微软雅黑" pitchFamily="34" charset="-122"/>
                <a:ea typeface="微软雅黑" pitchFamily="34" charset="-122"/>
              </a:rPr>
            </a:br>
            <a:endParaRPr lang="en-US" sz="1800" dirty="0"/>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21</a:t>
            </a:fld>
            <a:endParaRPr lang="en-US" altLang="zh-CN">
              <a:solidFill>
                <a:srgbClr val="000000"/>
              </a:solidFill>
              <a:ea typeface="宋体" panose="02010600030101010101" pitchFamily="2" charset="-122"/>
            </a:endParaRPr>
          </a:p>
        </p:txBody>
      </p:sp>
      <p:sp>
        <p:nvSpPr>
          <p:cNvPr id="5" name="TextBox 4"/>
          <p:cNvSpPr txBox="1"/>
          <p:nvPr/>
        </p:nvSpPr>
        <p:spPr>
          <a:xfrm>
            <a:off x="1559860" y="3246325"/>
            <a:ext cx="2787943" cy="1200329"/>
          </a:xfrm>
          <a:prstGeom prst="rect">
            <a:avLst/>
          </a:prstGeom>
          <a:noFill/>
        </p:spPr>
        <p:txBody>
          <a:bodyPr wrap="none" rtlCol="0">
            <a:spAutoFit/>
          </a:bodyPr>
          <a:lstStyle/>
          <a:p>
            <a:r>
              <a:rPr lang="zh-CN" altLang="en-US" dirty="0" smtClean="0"/>
              <a:t>三种方法：</a:t>
            </a:r>
            <a:endParaRPr lang="en-US" altLang="zh-CN" dirty="0" smtClean="0"/>
          </a:p>
          <a:p>
            <a:pPr marL="400050" indent="-400050">
              <a:buFont typeface="+mj-lt"/>
              <a:buAutoNum type="romanLcPeriod"/>
            </a:pPr>
            <a:r>
              <a:rPr lang="zh-CN" altLang="en-US" dirty="0" smtClean="0"/>
              <a:t>被引频次降序排列</a:t>
            </a:r>
            <a:endParaRPr lang="en-US" altLang="zh-CN" dirty="0" smtClean="0"/>
          </a:p>
          <a:p>
            <a:pPr marL="400050" indent="-400050">
              <a:buFont typeface="+mj-lt"/>
              <a:buAutoNum type="romanLcPeriod"/>
            </a:pPr>
            <a:r>
              <a:rPr lang="zh-CN" altLang="en-US" dirty="0" smtClean="0"/>
              <a:t>精炼</a:t>
            </a:r>
            <a:r>
              <a:rPr lang="en-US" altLang="zh-CN" dirty="0" smtClean="0"/>
              <a:t>-&gt;ESI</a:t>
            </a:r>
            <a:r>
              <a:rPr lang="zh-CN" altLang="en-US" dirty="0" smtClean="0"/>
              <a:t>高水平文章</a:t>
            </a:r>
            <a:endParaRPr lang="en-US" altLang="zh-CN" dirty="0" smtClean="0"/>
          </a:p>
          <a:p>
            <a:pPr marL="400050" indent="-400050">
              <a:buFont typeface="+mj-lt"/>
              <a:buAutoNum type="romanLcPeriod"/>
            </a:pPr>
            <a:r>
              <a:rPr lang="zh-CN" altLang="en-US" dirty="0" smtClean="0"/>
              <a:t>排序</a:t>
            </a:r>
            <a:r>
              <a:rPr lang="en-US" altLang="zh-CN" dirty="0" smtClean="0"/>
              <a:t>-&gt;</a:t>
            </a:r>
            <a:r>
              <a:rPr lang="zh-CN" altLang="en-US" dirty="0" smtClean="0"/>
              <a:t>使用次数</a:t>
            </a: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11188" y="66670"/>
            <a:ext cx="7921625" cy="836613"/>
          </a:xfrm>
        </p:spPr>
        <p:txBody>
          <a:bodyPr anchor="ctr"/>
          <a:lstStyle/>
          <a:p>
            <a:pPr eaLnBrk="1" hangingPunct="1"/>
            <a:r>
              <a:rPr lang="zh-CN" altLang="en-US" sz="2000" b="0" dirty="0" smtClean="0">
                <a:solidFill>
                  <a:srgbClr val="3213ED"/>
                </a:solidFill>
                <a:latin typeface="微软雅黑" pitchFamily="34" charset="-122"/>
                <a:ea typeface="微软雅黑" pitchFamily="34" charset="-122"/>
              </a:rPr>
              <a:t>方法</a:t>
            </a:r>
            <a:r>
              <a:rPr lang="en-US" altLang="zh-CN" sz="2000" b="0" dirty="0" smtClean="0">
                <a:solidFill>
                  <a:srgbClr val="3213ED"/>
                </a:solidFill>
                <a:latin typeface="微软雅黑" pitchFamily="34" charset="-122"/>
                <a:ea typeface="微软雅黑" pitchFamily="34" charset="-122"/>
              </a:rPr>
              <a:t>1</a:t>
            </a:r>
            <a:r>
              <a:rPr lang="zh-CN" altLang="en-US" sz="2000" b="0" dirty="0" smtClean="0">
                <a:solidFill>
                  <a:srgbClr val="3213ED"/>
                </a:solidFill>
                <a:latin typeface="微软雅黑" pitchFamily="34" charset="-122"/>
                <a:ea typeface="微软雅黑" pitchFamily="34" charset="-122"/>
              </a:rPr>
              <a:t>：快</a:t>
            </a:r>
            <a:r>
              <a:rPr lang="zh-CN" altLang="en-US" sz="2000" b="0" dirty="0">
                <a:solidFill>
                  <a:srgbClr val="3213ED"/>
                </a:solidFill>
                <a:latin typeface="微软雅黑" pitchFamily="34" charset="-122"/>
                <a:ea typeface="微软雅黑" pitchFamily="34" charset="-122"/>
              </a:rPr>
              <a:t>速锁定高影响力的论文</a:t>
            </a:r>
            <a:r>
              <a:rPr lang="en-US" altLang="zh-CN" sz="2000" b="0" dirty="0">
                <a:solidFill>
                  <a:srgbClr val="3213ED"/>
                </a:solidFill>
                <a:latin typeface="微软雅黑" pitchFamily="34" charset="-122"/>
                <a:ea typeface="微软雅黑" pitchFamily="34" charset="-122"/>
              </a:rPr>
              <a:t>——</a:t>
            </a:r>
            <a:r>
              <a:rPr lang="zh-CN" altLang="en-US" sz="2000" b="0" dirty="0">
                <a:solidFill>
                  <a:srgbClr val="3213ED"/>
                </a:solidFill>
              </a:rPr>
              <a:t>被引频次（降序）</a:t>
            </a:r>
            <a:endParaRPr lang="en-US" sz="2000" b="0" dirty="0">
              <a:solidFill>
                <a:srgbClr val="3213ED"/>
              </a:solidFill>
            </a:endParaRPr>
          </a:p>
        </p:txBody>
      </p:sp>
      <p:pic>
        <p:nvPicPr>
          <p:cNvPr id="3" name="图片 2">
            <a:extLst>
              <a:ext uri="{FF2B5EF4-FFF2-40B4-BE49-F238E27FC236}">
                <a16:creationId xmlns="" xmlns:a16="http://schemas.microsoft.com/office/drawing/2014/main" id="{02DA7A2F-26E2-4E87-9279-F837C762B189}"/>
              </a:ext>
            </a:extLst>
          </p:cNvPr>
          <p:cNvPicPr>
            <a:picLocks noChangeAspect="1"/>
          </p:cNvPicPr>
          <p:nvPr/>
        </p:nvPicPr>
        <p:blipFill>
          <a:blip r:embed="rId2"/>
          <a:stretch>
            <a:fillRect/>
          </a:stretch>
        </p:blipFill>
        <p:spPr>
          <a:xfrm>
            <a:off x="0" y="835167"/>
            <a:ext cx="9144000" cy="5759165"/>
          </a:xfrm>
          <a:prstGeom prst="rect">
            <a:avLst/>
          </a:prstGeom>
        </p:spPr>
      </p:pic>
      <p:pic>
        <p:nvPicPr>
          <p:cNvPr id="10" name="图片 9">
            <a:extLst>
              <a:ext uri="{FF2B5EF4-FFF2-40B4-BE49-F238E27FC236}">
                <a16:creationId xmlns="" xmlns:a16="http://schemas.microsoft.com/office/drawing/2014/main" id="{844EFA34-2E3F-4DDE-A54A-3973B44594B5}"/>
              </a:ext>
            </a:extLst>
          </p:cNvPr>
          <p:cNvPicPr>
            <a:picLocks noChangeAspect="1"/>
          </p:cNvPicPr>
          <p:nvPr/>
        </p:nvPicPr>
        <p:blipFill>
          <a:blip r:embed="rId3"/>
          <a:stretch>
            <a:fillRect/>
          </a:stretch>
        </p:blipFill>
        <p:spPr>
          <a:xfrm>
            <a:off x="2444092" y="1230900"/>
            <a:ext cx="1927883" cy="1898783"/>
          </a:xfrm>
          <a:prstGeom prst="rect">
            <a:avLst/>
          </a:prstGeom>
        </p:spPr>
      </p:pic>
      <p:pic>
        <p:nvPicPr>
          <p:cNvPr id="11" name="图片 10">
            <a:extLst>
              <a:ext uri="{FF2B5EF4-FFF2-40B4-BE49-F238E27FC236}">
                <a16:creationId xmlns="" xmlns:a16="http://schemas.microsoft.com/office/drawing/2014/main" id="{DFF7E4FD-4950-434F-9EB9-5FEDA7DCEA56}"/>
              </a:ext>
            </a:extLst>
          </p:cNvPr>
          <p:cNvPicPr>
            <a:picLocks noChangeAspect="1"/>
          </p:cNvPicPr>
          <p:nvPr/>
        </p:nvPicPr>
        <p:blipFill>
          <a:blip r:embed="rId4"/>
          <a:stretch>
            <a:fillRect/>
          </a:stretch>
        </p:blipFill>
        <p:spPr>
          <a:xfrm>
            <a:off x="2444092" y="1844981"/>
            <a:ext cx="1694835" cy="231470"/>
          </a:xfrm>
          <a:prstGeom prst="rect">
            <a:avLst/>
          </a:prstGeom>
        </p:spPr>
      </p:pic>
    </p:spTree>
    <p:extLst>
      <p:ext uri="{BB962C8B-B14F-4D97-AF65-F5344CB8AC3E}">
        <p14:creationId xmlns="" xmlns:p14="http://schemas.microsoft.com/office/powerpoint/2010/main" val="114031573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02DA7A2F-26E2-4E87-9279-F837C762B189}"/>
              </a:ext>
            </a:extLst>
          </p:cNvPr>
          <p:cNvPicPr>
            <a:picLocks noChangeAspect="1"/>
          </p:cNvPicPr>
          <p:nvPr/>
        </p:nvPicPr>
        <p:blipFill>
          <a:blip r:embed="rId2"/>
          <a:stretch>
            <a:fillRect/>
          </a:stretch>
        </p:blipFill>
        <p:spPr>
          <a:xfrm>
            <a:off x="0" y="835167"/>
            <a:ext cx="9144000" cy="5759165"/>
          </a:xfrm>
          <a:prstGeom prst="rect">
            <a:avLst/>
          </a:prstGeom>
        </p:spPr>
      </p:pic>
      <p:sp>
        <p:nvSpPr>
          <p:cNvPr id="7" name="Slide Number Placeholder 3">
            <a:extLst>
              <a:ext uri="{FF2B5EF4-FFF2-40B4-BE49-F238E27FC236}">
                <a16:creationId xmlns="" xmlns:a16="http://schemas.microsoft.com/office/drawing/2014/main" id="{80B2B80B-6A76-4079-A4A1-1F302E69203A}"/>
              </a:ext>
            </a:extLst>
          </p:cNvPr>
          <p:cNvSpPr txBox="1">
            <a:spLocks/>
          </p:cNvSpPr>
          <p:nvPr/>
        </p:nvSpPr>
        <p:spPr>
          <a:xfrm>
            <a:off x="7960416" y="4957566"/>
            <a:ext cx="457200" cy="23177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chemeClr val="tx1"/>
              </a:solidFill>
              <a:effectLst/>
              <a:uLnTx/>
              <a:uFillTx/>
              <a:latin typeface="Arial" pitchFamily="34" charset="0"/>
              <a:ea typeface="宋体" pitchFamily="2" charset="-122"/>
              <a:cs typeface="+mn-cs"/>
            </a:endParaRPr>
          </a:p>
        </p:txBody>
      </p:sp>
      <p:sp>
        <p:nvSpPr>
          <p:cNvPr id="9" name="Down Arrow 15">
            <a:extLst>
              <a:ext uri="{FF2B5EF4-FFF2-40B4-BE49-F238E27FC236}">
                <a16:creationId xmlns="" xmlns:a16="http://schemas.microsoft.com/office/drawing/2014/main" id="{C0AA3C84-0ADC-483D-BD33-65448BFEF330}"/>
              </a:ext>
            </a:extLst>
          </p:cNvPr>
          <p:cNvSpPr>
            <a:spLocks noChangeArrowheads="1"/>
          </p:cNvSpPr>
          <p:nvPr/>
        </p:nvSpPr>
        <p:spPr bwMode="auto">
          <a:xfrm>
            <a:off x="7494784" y="2143125"/>
            <a:ext cx="105690" cy="2908466"/>
          </a:xfrm>
          <a:prstGeom prst="downArrow">
            <a:avLst>
              <a:gd name="adj1" fmla="val 50000"/>
              <a:gd name="adj2" fmla="val 50091"/>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9525" algn="ctr">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lIns="0" tIns="0" rIns="182880" bIns="0">
            <a:scene3d>
              <a:camera prst="orthographicFront"/>
              <a:lightRig rig="threePt" dir="t"/>
            </a:scene3d>
            <a:sp3d extrusionH="57150" contourW="12700">
              <a:bevelT w="38100" h="38100"/>
              <a:contourClr>
                <a:schemeClr val="tx2"/>
              </a:contourClr>
            </a:sp3d>
          </a:bodyPr>
          <a:lstStyle/>
          <a:p>
            <a:pPr>
              <a:spcBef>
                <a:spcPct val="50000"/>
              </a:spcBef>
              <a:defRPr/>
            </a:pPr>
            <a:endParaRPr lang="en-US" sz="2400">
              <a:gradFill flip="none" rotWithShape="1">
                <a:gsLst>
                  <a:gs pos="0">
                    <a:schemeClr val="tx1">
                      <a:tint val="66000"/>
                      <a:satMod val="160000"/>
                    </a:schemeClr>
                  </a:gs>
                  <a:gs pos="50000">
                    <a:schemeClr val="tx1">
                      <a:tint val="44500"/>
                      <a:satMod val="160000"/>
                    </a:schemeClr>
                  </a:gs>
                  <a:gs pos="100000">
                    <a:schemeClr val="tx1">
                      <a:tint val="23500"/>
                      <a:satMod val="160000"/>
                    </a:schemeClr>
                  </a:gs>
                </a:gsLst>
                <a:lin ang="5400000" scaled="1"/>
                <a:tileRect/>
              </a:gradFill>
              <a:effectLst>
                <a:outerShdw blurRad="50800" dist="50800" dir="5400000" algn="ctr" rotWithShape="0">
                  <a:srgbClr val="EE8E00">
                    <a:alpha val="63000"/>
                  </a:srgbClr>
                </a:outerShdw>
              </a:effectLst>
              <a:latin typeface="Arial" charset="0"/>
              <a:cs typeface="Arial" charset="0"/>
            </a:endParaRPr>
          </a:p>
        </p:txBody>
      </p:sp>
      <p:sp>
        <p:nvSpPr>
          <p:cNvPr id="8" name="Title 7"/>
          <p:cNvSpPr>
            <a:spLocks noGrp="1"/>
          </p:cNvSpPr>
          <p:nvPr>
            <p:ph type="title"/>
          </p:nvPr>
        </p:nvSpPr>
        <p:spPr/>
        <p:txBody>
          <a:bodyPr/>
          <a:lstStyle/>
          <a:p>
            <a:endParaRPr lang="en-US"/>
          </a:p>
        </p:txBody>
      </p:sp>
      <p:sp>
        <p:nvSpPr>
          <p:cNvPr id="10" name="Title 1"/>
          <p:cNvSpPr txBox="1">
            <a:spLocks/>
          </p:cNvSpPr>
          <p:nvPr/>
        </p:nvSpPr>
        <p:spPr bwMode="auto">
          <a:xfrm>
            <a:off x="611188" y="66670"/>
            <a:ext cx="7921625" cy="83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zh-CN" altLang="en-US" sz="2000" b="0" i="0" u="none" strike="noStrike" kern="0" cap="none" spc="0" normalizeH="0" baseline="0" noProof="0" smtClean="0">
                <a:ln>
                  <a:noFill/>
                </a:ln>
                <a:solidFill>
                  <a:srgbClr val="3213ED"/>
                </a:solidFill>
                <a:effectLst/>
                <a:uLnTx/>
                <a:uFillTx/>
                <a:latin typeface="微软雅黑" pitchFamily="34" charset="-122"/>
                <a:ea typeface="微软雅黑" pitchFamily="34" charset="-122"/>
                <a:cs typeface="Segoe UI" panose="020B0502040204020203" pitchFamily="34" charset="0"/>
              </a:rPr>
              <a:t>方法</a:t>
            </a:r>
            <a:r>
              <a:rPr kumimoji="0" lang="en-US" altLang="zh-CN" sz="2000" b="0" i="0" u="none" strike="noStrike" kern="0" cap="none" spc="0" normalizeH="0" baseline="0" noProof="0" smtClean="0">
                <a:ln>
                  <a:noFill/>
                </a:ln>
                <a:solidFill>
                  <a:srgbClr val="3213ED"/>
                </a:solidFill>
                <a:effectLst/>
                <a:uLnTx/>
                <a:uFillTx/>
                <a:latin typeface="微软雅黑" pitchFamily="34" charset="-122"/>
                <a:ea typeface="微软雅黑" pitchFamily="34" charset="-122"/>
                <a:cs typeface="Segoe UI" panose="020B0502040204020203" pitchFamily="34" charset="0"/>
              </a:rPr>
              <a:t>1</a:t>
            </a:r>
            <a:r>
              <a:rPr kumimoji="0" lang="zh-CN" altLang="en-US" sz="2000" b="0" i="0" u="none" strike="noStrike" kern="0" cap="none" spc="0" normalizeH="0" baseline="0" noProof="0" smtClean="0">
                <a:ln>
                  <a:noFill/>
                </a:ln>
                <a:solidFill>
                  <a:srgbClr val="3213ED"/>
                </a:solidFill>
                <a:effectLst/>
                <a:uLnTx/>
                <a:uFillTx/>
                <a:latin typeface="微软雅黑" pitchFamily="34" charset="-122"/>
                <a:ea typeface="微软雅黑" pitchFamily="34" charset="-122"/>
                <a:cs typeface="Segoe UI" panose="020B0502040204020203" pitchFamily="34" charset="0"/>
              </a:rPr>
              <a:t>：快速锁定高影响力的论文</a:t>
            </a:r>
            <a:r>
              <a:rPr kumimoji="0" lang="en-US" altLang="zh-CN" sz="2000" b="0" i="0" u="none" strike="noStrike" kern="0" cap="none" spc="0" normalizeH="0" baseline="0" noProof="0" smtClean="0">
                <a:ln>
                  <a:noFill/>
                </a:ln>
                <a:solidFill>
                  <a:srgbClr val="3213ED"/>
                </a:solidFill>
                <a:effectLst/>
                <a:uLnTx/>
                <a:uFillTx/>
                <a:latin typeface="微软雅黑" pitchFamily="34" charset="-122"/>
                <a:ea typeface="微软雅黑" pitchFamily="34" charset="-122"/>
                <a:cs typeface="Segoe UI" panose="020B0502040204020203" pitchFamily="34" charset="0"/>
              </a:rPr>
              <a:t>——</a:t>
            </a:r>
            <a:r>
              <a:rPr kumimoji="0" lang="zh-CN" altLang="en-US" sz="2000" b="0" i="0" u="none" strike="noStrike" kern="0" cap="none" spc="0" normalizeH="0" baseline="0" noProof="0" smtClean="0">
                <a:ln>
                  <a:noFill/>
                </a:ln>
                <a:solidFill>
                  <a:srgbClr val="3213ED"/>
                </a:solidFill>
                <a:effectLst/>
                <a:uLnTx/>
                <a:uFillTx/>
                <a:latin typeface="微软雅黑" panose="020B0503020204020204" pitchFamily="34" charset="-122"/>
                <a:ea typeface="微软雅黑" panose="020B0503020204020204" pitchFamily="34" charset="-122"/>
                <a:cs typeface="Segoe UI" panose="020B0502040204020203" pitchFamily="34" charset="0"/>
              </a:rPr>
              <a:t>被引频次（降序）</a:t>
            </a:r>
            <a:endParaRPr kumimoji="0" lang="en-US" sz="2000" b="0" i="0" u="none" strike="noStrike" kern="0" cap="none" spc="0" normalizeH="0" baseline="0" noProof="0" dirty="0">
              <a:ln>
                <a:noFill/>
              </a:ln>
              <a:solidFill>
                <a:srgbClr val="3213ED"/>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11" name="矩形 16">
            <a:extLst>
              <a:ext uri="{FF2B5EF4-FFF2-40B4-BE49-F238E27FC236}">
                <a16:creationId xmlns="" xmlns:a16="http://schemas.microsoft.com/office/drawing/2014/main" id="{DD42B1FB-6875-492B-9D97-874B9F0647DC}"/>
              </a:ext>
            </a:extLst>
          </p:cNvPr>
          <p:cNvSpPr/>
          <p:nvPr/>
        </p:nvSpPr>
        <p:spPr>
          <a:xfrm>
            <a:off x="2568455" y="2542215"/>
            <a:ext cx="4050254" cy="523220"/>
          </a:xfrm>
          <a:prstGeom prst="rect">
            <a:avLst/>
          </a:prstGeom>
          <a:solidFill>
            <a:srgbClr val="3213ED"/>
          </a:solidFill>
          <a:ln>
            <a:solidFill>
              <a:srgbClr val="3213ED"/>
            </a:solidFill>
          </a:ln>
        </p:spPr>
        <p:txBody>
          <a:bodyPr wrap="square">
            <a:spAutoFit/>
          </a:bodyPr>
          <a:lstStyle/>
          <a:p>
            <a:r>
              <a:rPr lang="en-US" altLang="zh-CN" sz="1400" dirty="0">
                <a:solidFill>
                  <a:schemeClr val="bg1"/>
                </a:solidFill>
                <a:latin typeface="微软雅黑" pitchFamily="34" charset="-122"/>
                <a:ea typeface="微软雅黑" pitchFamily="34" charset="-122"/>
              </a:rPr>
              <a:t>Kennedy </a:t>
            </a:r>
            <a:r>
              <a:rPr lang="zh-CN" altLang="en-US" sz="1400" dirty="0">
                <a:solidFill>
                  <a:schemeClr val="bg1"/>
                </a:solidFill>
                <a:latin typeface="微软雅黑" pitchFamily="34" charset="-122"/>
                <a:ea typeface="微软雅黑" pitchFamily="34" charset="-122"/>
              </a:rPr>
              <a:t>和</a:t>
            </a:r>
            <a:r>
              <a:rPr lang="en-US" altLang="zh-CN" sz="1400" dirty="0" err="1">
                <a:solidFill>
                  <a:schemeClr val="bg1"/>
                </a:solidFill>
                <a:latin typeface="微软雅黑" pitchFamily="34" charset="-122"/>
                <a:ea typeface="微软雅黑" pitchFamily="34" charset="-122"/>
              </a:rPr>
              <a:t>Eberhart</a:t>
            </a:r>
            <a:r>
              <a:rPr lang="en-US" altLang="zh-CN" sz="1400" dirty="0">
                <a:solidFill>
                  <a:schemeClr val="bg1"/>
                </a:solidFill>
                <a:latin typeface="微软雅黑" pitchFamily="34" charset="-122"/>
                <a:ea typeface="微软雅黑" pitchFamily="34" charset="-122"/>
              </a:rPr>
              <a:t> </a:t>
            </a:r>
            <a:r>
              <a:rPr lang="zh-CN" altLang="en-US" sz="1400" dirty="0">
                <a:solidFill>
                  <a:schemeClr val="bg1"/>
                </a:solidFill>
                <a:latin typeface="微软雅黑" pitchFamily="34" charset="-122"/>
                <a:ea typeface="微软雅黑" pitchFamily="34" charset="-122"/>
              </a:rPr>
              <a:t>通过研究鸟群和鱼群的捕食行为于</a:t>
            </a:r>
            <a:r>
              <a:rPr lang="en-US" altLang="zh-CN" sz="1400" dirty="0">
                <a:solidFill>
                  <a:schemeClr val="bg1"/>
                </a:solidFill>
                <a:latin typeface="微软雅黑" pitchFamily="34" charset="-122"/>
                <a:ea typeface="微软雅黑" pitchFamily="34" charset="-122"/>
              </a:rPr>
              <a:t>1995 </a:t>
            </a:r>
            <a:r>
              <a:rPr lang="zh-CN" altLang="en-US" sz="1400" dirty="0">
                <a:solidFill>
                  <a:schemeClr val="bg1"/>
                </a:solidFill>
                <a:latin typeface="微软雅黑" pitchFamily="34" charset="-122"/>
                <a:ea typeface="微软雅黑" pitchFamily="34" charset="-122"/>
              </a:rPr>
              <a:t>年提出</a:t>
            </a:r>
            <a:r>
              <a:rPr lang="en-US" altLang="zh-CN" sz="1400" dirty="0">
                <a:solidFill>
                  <a:schemeClr val="bg1"/>
                </a:solidFill>
                <a:latin typeface="微软雅黑" pitchFamily="34" charset="-122"/>
                <a:ea typeface="微软雅黑" pitchFamily="34" charset="-122"/>
              </a:rPr>
              <a:t>,</a:t>
            </a:r>
            <a:r>
              <a:rPr lang="zh-CN" altLang="en-US" sz="1400" dirty="0">
                <a:solidFill>
                  <a:schemeClr val="bg1"/>
                </a:solidFill>
                <a:latin typeface="微软雅黑" pitchFamily="34" charset="-122"/>
                <a:ea typeface="微软雅黑" pitchFamily="34" charset="-122"/>
              </a:rPr>
              <a:t>开山之作</a:t>
            </a:r>
            <a:endParaRPr lang="en-US" sz="1400" dirty="0">
              <a:solidFill>
                <a:schemeClr val="bg1"/>
              </a:solidFill>
            </a:endParaRPr>
          </a:p>
        </p:txBody>
      </p:sp>
      <p:sp>
        <p:nvSpPr>
          <p:cNvPr id="14" name="矩形 21">
            <a:extLst>
              <a:ext uri="{FF2B5EF4-FFF2-40B4-BE49-F238E27FC236}">
                <a16:creationId xmlns="" xmlns:a16="http://schemas.microsoft.com/office/drawing/2014/main" id="{7B3AE4C3-4421-4B10-A16B-0FAF18831432}"/>
              </a:ext>
            </a:extLst>
          </p:cNvPr>
          <p:cNvSpPr/>
          <p:nvPr/>
        </p:nvSpPr>
        <p:spPr>
          <a:xfrm>
            <a:off x="2579214" y="4152892"/>
            <a:ext cx="4050255" cy="307777"/>
          </a:xfrm>
          <a:prstGeom prst="rect">
            <a:avLst/>
          </a:prstGeom>
          <a:solidFill>
            <a:srgbClr val="3213ED"/>
          </a:solidFill>
        </p:spPr>
        <p:txBody>
          <a:bodyPr wrap="square">
            <a:spAutoFit/>
          </a:bodyPr>
          <a:lstStyle/>
          <a:p>
            <a:r>
              <a:rPr lang="en-US" altLang="zh-CN" sz="1400" dirty="0">
                <a:solidFill>
                  <a:schemeClr val="bg1"/>
                </a:solidFill>
                <a:latin typeface="微软雅黑" pitchFamily="34" charset="-122"/>
                <a:ea typeface="微软雅黑" pitchFamily="34" charset="-122"/>
              </a:rPr>
              <a:t>Kennedy </a:t>
            </a:r>
            <a:r>
              <a:rPr lang="zh-CN" altLang="en-US" sz="1400" dirty="0">
                <a:solidFill>
                  <a:schemeClr val="bg1"/>
                </a:solidFill>
                <a:latin typeface="微软雅黑" pitchFamily="34" charset="-122"/>
                <a:ea typeface="微软雅黑" pitchFamily="34" charset="-122"/>
              </a:rPr>
              <a:t>与</a:t>
            </a:r>
            <a:r>
              <a:rPr lang="en-US" altLang="zh-CN" sz="1400" dirty="0" err="1">
                <a:solidFill>
                  <a:schemeClr val="bg1"/>
                </a:solidFill>
                <a:latin typeface="微软雅黑" pitchFamily="34" charset="-122"/>
                <a:ea typeface="微软雅黑" pitchFamily="34" charset="-122"/>
              </a:rPr>
              <a:t>Clerc</a:t>
            </a:r>
            <a:r>
              <a:rPr lang="en-US" altLang="zh-CN" sz="1400" dirty="0">
                <a:solidFill>
                  <a:schemeClr val="bg1"/>
                </a:solidFill>
                <a:latin typeface="微软雅黑" pitchFamily="34" charset="-122"/>
                <a:ea typeface="微软雅黑" pitchFamily="34" charset="-122"/>
              </a:rPr>
              <a:t> 2002</a:t>
            </a:r>
            <a:r>
              <a:rPr lang="zh-CN" altLang="en-US" sz="1400" dirty="0">
                <a:solidFill>
                  <a:schemeClr val="bg1"/>
                </a:solidFill>
                <a:latin typeface="微软雅黑" pitchFamily="34" charset="-122"/>
                <a:ea typeface="微软雅黑" pitchFamily="34" charset="-122"/>
              </a:rPr>
              <a:t>年的另一篇重量级文章</a:t>
            </a:r>
            <a:endParaRPr lang="en-US" altLang="zh-CN" sz="1400" dirty="0">
              <a:solidFill>
                <a:schemeClr val="bg1"/>
              </a:solidFill>
              <a:latin typeface="微软雅黑" pitchFamily="34" charset="-122"/>
              <a:ea typeface="微软雅黑" pitchFamily="34" charset="-122"/>
            </a:endParaRPr>
          </a:p>
        </p:txBody>
      </p:sp>
      <p:pic>
        <p:nvPicPr>
          <p:cNvPr id="15" name="Picture 6"/>
          <p:cNvPicPr>
            <a:picLocks noChangeAspect="1" noChangeArrowheads="1"/>
          </p:cNvPicPr>
          <p:nvPr/>
        </p:nvPicPr>
        <p:blipFill>
          <a:blip r:embed="rId3" cstate="print"/>
          <a:srcRect/>
          <a:stretch>
            <a:fillRect/>
          </a:stretch>
        </p:blipFill>
        <p:spPr bwMode="auto">
          <a:xfrm rot="-1860000">
            <a:off x="4830119" y="4773456"/>
            <a:ext cx="430233" cy="556270"/>
          </a:xfrm>
          <a:prstGeom prst="rect">
            <a:avLst/>
          </a:prstGeom>
          <a:noFill/>
          <a:ln w="9525">
            <a:noFill/>
            <a:miter lim="800000"/>
            <a:headEnd/>
            <a:tailEnd/>
          </a:ln>
        </p:spPr>
      </p:pic>
    </p:spTree>
    <p:extLst>
      <p:ext uri="{BB962C8B-B14F-4D97-AF65-F5344CB8AC3E}">
        <p14:creationId xmlns="" xmlns:p14="http://schemas.microsoft.com/office/powerpoint/2010/main" val="3517206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p:stCondLst>
                              <p:cond delay="0"/>
                            </p:stCondLst>
                            <p:childTnLst>
                              <p:par>
                                <p:cTn id="11" presetID="35" presetClass="emph" presetSubtype="0" fill="hold" nodeType="afterEffect">
                                  <p:stCondLst>
                                    <p:cond delay="0"/>
                                  </p:stCondLst>
                                  <p:childTnLst>
                                    <p:anim calcmode="discrete" valueType="str">
                                      <p:cBhvr>
                                        <p:cTn id="12" dur="500" fill="hold"/>
                                        <p:tgtEl>
                                          <p:spTgt spid="15"/>
                                        </p:tgtEl>
                                        <p:attrNameLst>
                                          <p:attrName>style.visibility</p:attrName>
                                        </p:attrNameLst>
                                      </p:cBhvr>
                                      <p:tavLst>
                                        <p:tav tm="0">
                                          <p:val>
                                            <p:strVal val="hidden"/>
                                          </p:val>
                                        </p:tav>
                                        <p:tav tm="50000">
                                          <p:val>
                                            <p:strVal val="visible"/>
                                          </p:val>
                                        </p:tav>
                                      </p:tavLst>
                                    </p:anim>
                                  </p:childTnLst>
                                </p:cTn>
                              </p:par>
                            </p:childTnLst>
                          </p:cTn>
                        </p:par>
                        <p:par>
                          <p:cTn id="13" fill="hold">
                            <p:stCondLst>
                              <p:cond delay="500"/>
                            </p:stCondLst>
                            <p:childTnLst>
                              <p:par>
                                <p:cTn id="14" presetID="1" presetClass="exit" presetSubtype="0" fill="hold" nodeType="afterEffect">
                                  <p:stCondLst>
                                    <p:cond delay="0"/>
                                  </p:stCondLst>
                                  <p:childTnLst>
                                    <p:set>
                                      <p:cBhvr>
                                        <p:cTn id="15"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pic>
        <p:nvPicPr>
          <p:cNvPr id="82946" name="Picture 2"/>
          <p:cNvPicPr>
            <a:picLocks noChangeAspect="1" noChangeArrowheads="1"/>
          </p:cNvPicPr>
          <p:nvPr/>
        </p:nvPicPr>
        <p:blipFill>
          <a:blip r:embed="rId2"/>
          <a:srcRect/>
          <a:stretch>
            <a:fillRect/>
          </a:stretch>
        </p:blipFill>
        <p:spPr bwMode="auto">
          <a:xfrm>
            <a:off x="195415" y="604840"/>
            <a:ext cx="8266113" cy="5648325"/>
          </a:xfrm>
          <a:prstGeom prst="rect">
            <a:avLst/>
          </a:prstGeom>
          <a:noFill/>
          <a:ln w="9525">
            <a:noFill/>
            <a:miter lim="800000"/>
            <a:headEnd/>
            <a:tailEnd/>
          </a:ln>
        </p:spPr>
      </p:pic>
      <p:sp>
        <p:nvSpPr>
          <p:cNvPr id="7" name="Rounded Rectangle 8">
            <a:extLst>
              <a:ext uri="{FF2B5EF4-FFF2-40B4-BE49-F238E27FC236}">
                <a16:creationId xmlns="" xmlns:a16="http://schemas.microsoft.com/office/drawing/2014/main" id="{EFB77F9A-B0F6-4194-B9B4-83F64E578E6E}"/>
              </a:ext>
            </a:extLst>
          </p:cNvPr>
          <p:cNvSpPr/>
          <p:nvPr/>
        </p:nvSpPr>
        <p:spPr>
          <a:xfrm>
            <a:off x="6737312" y="1979409"/>
            <a:ext cx="1234105" cy="591671"/>
          </a:xfrm>
          <a:prstGeom prst="roundRect">
            <a:avLst>
              <a:gd name="adj" fmla="val 737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 name="矩形 21">
            <a:extLst>
              <a:ext uri="{FF2B5EF4-FFF2-40B4-BE49-F238E27FC236}">
                <a16:creationId xmlns="" xmlns:a16="http://schemas.microsoft.com/office/drawing/2014/main" id="{7B3AE4C3-4421-4B10-A16B-0FAF18831432}"/>
              </a:ext>
            </a:extLst>
          </p:cNvPr>
          <p:cNvSpPr/>
          <p:nvPr/>
        </p:nvSpPr>
        <p:spPr>
          <a:xfrm>
            <a:off x="4907469" y="2047858"/>
            <a:ext cx="1713087" cy="523220"/>
          </a:xfrm>
          <a:prstGeom prst="rect">
            <a:avLst/>
          </a:prstGeom>
          <a:solidFill>
            <a:srgbClr val="3213ED"/>
          </a:solidFill>
        </p:spPr>
        <p:txBody>
          <a:bodyPr wrap="square">
            <a:spAutoFit/>
          </a:bodyPr>
          <a:lstStyle/>
          <a:p>
            <a:r>
              <a:rPr lang="zh-CN" altLang="en-US" sz="1400" dirty="0" smtClean="0">
                <a:solidFill>
                  <a:schemeClr val="bg1"/>
                </a:solidFill>
                <a:latin typeface="微软雅黑" pitchFamily="34" charset="-122"/>
                <a:ea typeface="微软雅黑" pitchFamily="34" charset="-122"/>
              </a:rPr>
              <a:t>此项研究的前世今生可查阅引文网络</a:t>
            </a:r>
            <a:endParaRPr lang="en-US" altLang="zh-CN" sz="1400" dirty="0">
              <a:solidFill>
                <a:schemeClr val="bg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pic>
        <p:nvPicPr>
          <p:cNvPr id="82946" name="Picture 2"/>
          <p:cNvPicPr>
            <a:picLocks noChangeAspect="1" noChangeArrowheads="1"/>
          </p:cNvPicPr>
          <p:nvPr/>
        </p:nvPicPr>
        <p:blipFill>
          <a:blip r:embed="rId2"/>
          <a:srcRect/>
          <a:stretch>
            <a:fillRect/>
          </a:stretch>
        </p:blipFill>
        <p:spPr bwMode="auto">
          <a:xfrm>
            <a:off x="195415" y="604840"/>
            <a:ext cx="8266113" cy="5648325"/>
          </a:xfrm>
          <a:prstGeom prst="rect">
            <a:avLst/>
          </a:prstGeom>
          <a:noFill/>
          <a:ln w="9525">
            <a:noFill/>
            <a:miter lim="800000"/>
            <a:headEnd/>
            <a:tailEnd/>
          </a:ln>
        </p:spPr>
      </p:pic>
      <p:sp>
        <p:nvSpPr>
          <p:cNvPr id="9" name="TextBox 8"/>
          <p:cNvSpPr txBox="1"/>
          <p:nvPr/>
        </p:nvSpPr>
        <p:spPr>
          <a:xfrm>
            <a:off x="2900891" y="366156"/>
            <a:ext cx="3327787" cy="461665"/>
          </a:xfrm>
          <a:prstGeom prst="rect">
            <a:avLst/>
          </a:prstGeom>
          <a:solidFill>
            <a:srgbClr val="003399"/>
          </a:solidFill>
        </p:spPr>
        <p:txBody>
          <a:bodyPr wrap="square" rtlCol="0">
            <a:spAutoFit/>
          </a:bodyPr>
          <a:lstStyle/>
          <a:p>
            <a:pPr algn="ctr"/>
            <a:r>
              <a:rPr lang="zh-CN" altLang="en-US" sz="2400" dirty="0" smtClean="0">
                <a:solidFill>
                  <a:prstClr val="white"/>
                </a:solidFill>
                <a:latin typeface="Arial Unicode MS" pitchFamily="34" charset="-122"/>
                <a:ea typeface="Arial Unicode MS" pitchFamily="34" charset="-122"/>
                <a:cs typeface="Arial Unicode MS" pitchFamily="34" charset="-122"/>
              </a:rPr>
              <a:t>如何获取全文？</a:t>
            </a:r>
          </a:p>
        </p:txBody>
      </p:sp>
      <p:sp>
        <p:nvSpPr>
          <p:cNvPr id="10" name="圆角矩形 5"/>
          <p:cNvSpPr>
            <a:spLocks noChangeArrowheads="1"/>
          </p:cNvSpPr>
          <p:nvPr/>
        </p:nvSpPr>
        <p:spPr bwMode="auto">
          <a:xfrm>
            <a:off x="195415" y="1213245"/>
            <a:ext cx="922522" cy="288925"/>
          </a:xfrm>
          <a:prstGeom prst="roundRect">
            <a:avLst>
              <a:gd name="adj" fmla="val 16667"/>
            </a:avLst>
          </a:prstGeom>
          <a:noFill/>
          <a:ln w="28575" cap="flat" cmpd="sng" algn="ctr">
            <a:solidFill>
              <a:srgbClr val="EA157A"/>
            </a:solidFill>
            <a:prstDash val="sysDash"/>
            <a:miter lim="800000"/>
          </a:ln>
          <a:effectLst/>
        </p:spPr>
        <p:txBody>
          <a:bodyPr vert="eaVert" wrap="none" anchor="ctr"/>
          <a:lstStyle/>
          <a:p>
            <a:pPr algn="ctr"/>
            <a:endParaRPr lang="zh-CN" altLang="en-US">
              <a:solidFill>
                <a:prstClr val="black"/>
              </a:solidFill>
            </a:endParaRPr>
          </a:p>
        </p:txBody>
      </p:sp>
      <p:sp>
        <p:nvSpPr>
          <p:cNvPr id="11" name="TextBox 10"/>
          <p:cNvSpPr txBox="1"/>
          <p:nvPr/>
        </p:nvSpPr>
        <p:spPr>
          <a:xfrm>
            <a:off x="1959976" y="2919618"/>
            <a:ext cx="3935214" cy="2019793"/>
          </a:xfrm>
          <a:prstGeom prst="rect">
            <a:avLst/>
          </a:prstGeom>
          <a:solidFill>
            <a:schemeClr val="bg1"/>
          </a:solidFill>
          <a:ln w="28575" cap="flat" cmpd="sng" algn="ctr">
            <a:solidFill>
              <a:srgbClr val="EA157A"/>
            </a:solidFill>
            <a:prstDash val="solid"/>
            <a:miter lim="800000"/>
          </a:ln>
          <a:effectLst/>
        </p:spPr>
        <p:txBody>
          <a:bodyPr lIns="121856" tIns="60928" rIns="121856" bIns="60928" anchor="ctr"/>
          <a:lstStyle/>
          <a:p>
            <a:pPr>
              <a:spcAft>
                <a:spcPts val="600"/>
              </a:spcAft>
              <a:defRPr/>
            </a:pPr>
            <a:r>
              <a:rPr lang="zh-CN" altLang="en-US" kern="0" dirty="0" smtClean="0">
                <a:solidFill>
                  <a:srgbClr val="F79646">
                    <a:lumMod val="50000"/>
                  </a:srgbClr>
                </a:solidFill>
                <a:ea typeface="微软雅黑"/>
              </a:rPr>
              <a:t>获取全文的建议</a:t>
            </a:r>
            <a:r>
              <a:rPr lang="en-US" altLang="zh-CN" kern="0" dirty="0" smtClean="0">
                <a:solidFill>
                  <a:srgbClr val="F79646">
                    <a:lumMod val="50000"/>
                  </a:srgbClr>
                </a:solidFill>
                <a:ea typeface="微软雅黑"/>
              </a:rPr>
              <a:t>:</a:t>
            </a:r>
          </a:p>
          <a:p>
            <a:pPr>
              <a:spcAft>
                <a:spcPts val="600"/>
              </a:spcAft>
              <a:buFont typeface="Wingdings" pitchFamily="2" charset="2"/>
              <a:buChar char="v"/>
              <a:defRPr/>
            </a:pPr>
            <a:r>
              <a:rPr lang="zh-CN" altLang="en-US" kern="0" dirty="0" smtClean="0">
                <a:solidFill>
                  <a:srgbClr val="F79646">
                    <a:lumMod val="50000"/>
                  </a:srgbClr>
                </a:solidFill>
                <a:ea typeface="微软雅黑"/>
              </a:rPr>
              <a:t>在</a:t>
            </a:r>
            <a:r>
              <a:rPr lang="en-US" altLang="zh-CN" kern="0" dirty="0" smtClean="0">
                <a:solidFill>
                  <a:srgbClr val="F79646">
                    <a:lumMod val="50000"/>
                  </a:srgbClr>
                </a:solidFill>
                <a:ea typeface="微软雅黑"/>
              </a:rPr>
              <a:t>WOS</a:t>
            </a:r>
            <a:r>
              <a:rPr lang="zh-CN" altLang="en-US" kern="0" dirty="0" smtClean="0">
                <a:solidFill>
                  <a:srgbClr val="F79646">
                    <a:lumMod val="50000"/>
                  </a:srgbClr>
                </a:solidFill>
                <a:ea typeface="微软雅黑"/>
              </a:rPr>
              <a:t>平台精炼入口中</a:t>
            </a:r>
            <a:r>
              <a:rPr lang="en-US" altLang="zh-CN" kern="0" dirty="0" smtClean="0">
                <a:solidFill>
                  <a:srgbClr val="F79646">
                    <a:lumMod val="50000"/>
                  </a:srgbClr>
                </a:solidFill>
                <a:ea typeface="微软雅黑"/>
              </a:rPr>
              <a:t>,”</a:t>
            </a:r>
            <a:r>
              <a:rPr lang="zh-CN" altLang="en-US" kern="0" dirty="0" smtClean="0">
                <a:solidFill>
                  <a:srgbClr val="F79646">
                    <a:lumMod val="50000"/>
                  </a:srgbClr>
                </a:solidFill>
                <a:ea typeface="微软雅黑"/>
              </a:rPr>
              <a:t>开放获取</a:t>
            </a:r>
            <a:r>
              <a:rPr lang="en-US" altLang="zh-CN" kern="0" dirty="0" smtClean="0">
                <a:solidFill>
                  <a:srgbClr val="F79646">
                    <a:lumMod val="50000"/>
                  </a:srgbClr>
                </a:solidFill>
                <a:ea typeface="微软雅黑"/>
              </a:rPr>
              <a:t>”</a:t>
            </a:r>
            <a:r>
              <a:rPr lang="zh-CN" altLang="en-US" kern="0" dirty="0" smtClean="0">
                <a:solidFill>
                  <a:srgbClr val="F79646">
                    <a:lumMod val="50000"/>
                  </a:srgbClr>
                </a:solidFill>
                <a:ea typeface="微软雅黑"/>
              </a:rPr>
              <a:t>可直接获得免费文章</a:t>
            </a:r>
            <a:r>
              <a:rPr lang="en-US" altLang="zh-CN" kern="0" dirty="0" smtClean="0">
                <a:solidFill>
                  <a:srgbClr val="F79646">
                    <a:lumMod val="50000"/>
                  </a:srgbClr>
                </a:solidFill>
                <a:ea typeface="微软雅黑"/>
              </a:rPr>
              <a:t>;</a:t>
            </a:r>
          </a:p>
          <a:p>
            <a:pPr>
              <a:spcAft>
                <a:spcPts val="600"/>
              </a:spcAft>
              <a:buFont typeface="Wingdings" pitchFamily="2" charset="2"/>
              <a:buChar char="v"/>
              <a:defRPr/>
            </a:pPr>
            <a:r>
              <a:rPr lang="zh-CN" altLang="en-US" kern="0" dirty="0" smtClean="0">
                <a:solidFill>
                  <a:srgbClr val="F79646">
                    <a:lumMod val="50000"/>
                  </a:srgbClr>
                </a:solidFill>
                <a:ea typeface="微软雅黑"/>
              </a:rPr>
              <a:t>与</a:t>
            </a:r>
            <a:r>
              <a:rPr lang="en-US" altLang="zh-CN" kern="0" dirty="0" smtClean="0">
                <a:solidFill>
                  <a:srgbClr val="F79646">
                    <a:lumMod val="50000"/>
                  </a:srgbClr>
                </a:solidFill>
                <a:ea typeface="微软雅黑"/>
              </a:rPr>
              <a:t>Google Scholar</a:t>
            </a:r>
            <a:r>
              <a:rPr lang="zh-CN" altLang="en-US" kern="0" dirty="0" smtClean="0">
                <a:solidFill>
                  <a:srgbClr val="F79646">
                    <a:lumMod val="50000"/>
                  </a:srgbClr>
                </a:solidFill>
                <a:ea typeface="微软雅黑"/>
              </a:rPr>
              <a:t>的互通</a:t>
            </a:r>
            <a:r>
              <a:rPr lang="en-US" altLang="zh-CN" kern="0" dirty="0" smtClean="0">
                <a:solidFill>
                  <a:srgbClr val="F79646">
                    <a:lumMod val="50000"/>
                  </a:srgbClr>
                </a:solidFill>
                <a:ea typeface="微软雅黑"/>
              </a:rPr>
              <a:t>;</a:t>
            </a:r>
          </a:p>
          <a:p>
            <a:pPr>
              <a:spcAft>
                <a:spcPts val="600"/>
              </a:spcAft>
              <a:buFont typeface="Wingdings" pitchFamily="2" charset="2"/>
              <a:buChar char="v"/>
              <a:defRPr/>
            </a:pPr>
            <a:r>
              <a:rPr lang="zh-CN" altLang="en-US" kern="0" dirty="0" smtClean="0">
                <a:solidFill>
                  <a:srgbClr val="F79646">
                    <a:lumMod val="50000"/>
                  </a:srgbClr>
                </a:solidFill>
                <a:ea typeface="微软雅黑"/>
              </a:rPr>
              <a:t>馆际互借和文献传递</a:t>
            </a:r>
            <a:r>
              <a:rPr lang="en-US" altLang="zh-CN" kern="0" dirty="0" smtClean="0">
                <a:solidFill>
                  <a:srgbClr val="F79646">
                    <a:lumMod val="50000"/>
                  </a:srgbClr>
                </a:solidFill>
                <a:ea typeface="微软雅黑"/>
              </a:rPr>
              <a:t>;</a:t>
            </a:r>
          </a:p>
          <a:p>
            <a:pPr>
              <a:spcAft>
                <a:spcPts val="600"/>
              </a:spcAft>
              <a:buFont typeface="Wingdings" pitchFamily="2" charset="2"/>
              <a:buChar char="v"/>
              <a:defRPr/>
            </a:pPr>
            <a:r>
              <a:rPr lang="zh-CN" altLang="en-US" kern="0" dirty="0" smtClean="0">
                <a:solidFill>
                  <a:srgbClr val="F79646">
                    <a:lumMod val="50000"/>
                  </a:srgbClr>
                </a:solidFill>
                <a:ea typeface="微软雅黑"/>
              </a:rPr>
              <a:t>直接联系文章作者</a:t>
            </a:r>
            <a:endParaRPr lang="en-US" altLang="zh-CN" kern="0" dirty="0" smtClean="0">
              <a:solidFill>
                <a:srgbClr val="F79646">
                  <a:lumMod val="50000"/>
                </a:srgbClr>
              </a:solidFill>
              <a:ea typeface="微软雅黑"/>
            </a:endParaRPr>
          </a:p>
        </p:txBody>
      </p:sp>
      <p:sp>
        <p:nvSpPr>
          <p:cNvPr id="12" name="圆角矩形 6"/>
          <p:cNvSpPr>
            <a:spLocks noChangeArrowheads="1"/>
          </p:cNvSpPr>
          <p:nvPr/>
        </p:nvSpPr>
        <p:spPr bwMode="auto">
          <a:xfrm>
            <a:off x="401059" y="5454127"/>
            <a:ext cx="2957418" cy="182880"/>
          </a:xfrm>
          <a:prstGeom prst="roundRect">
            <a:avLst>
              <a:gd name="adj" fmla="val 16667"/>
            </a:avLst>
          </a:prstGeom>
          <a:noFill/>
          <a:ln w="28575" cap="flat" cmpd="sng" algn="ctr">
            <a:solidFill>
              <a:srgbClr val="EA157A"/>
            </a:solidFill>
            <a:prstDash val="sysDash"/>
            <a:miter lim="800000"/>
          </a:ln>
          <a:effectLst/>
        </p:spPr>
        <p:txBody>
          <a:bodyPr vert="eaVert" wrap="none" anchor="ctr"/>
          <a:lstStyle/>
          <a:p>
            <a:pPr algn="ctr"/>
            <a:endParaRPr lang="zh-CN" altLang="en-US">
              <a:solidFill>
                <a:prstClr val="black"/>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26</a:t>
            </a:fld>
            <a:endParaRPr lang="en-US" altLang="zh-CN">
              <a:solidFill>
                <a:srgbClr val="000000"/>
              </a:solidFill>
              <a:ea typeface="宋体" panose="02010600030101010101" pitchFamily="2" charset="-122"/>
            </a:endParaRPr>
          </a:p>
        </p:txBody>
      </p:sp>
      <p:cxnSp>
        <p:nvCxnSpPr>
          <p:cNvPr id="8" name="直接连接符 5"/>
          <p:cNvCxnSpPr/>
          <p:nvPr/>
        </p:nvCxnSpPr>
        <p:spPr bwMode="auto">
          <a:xfrm>
            <a:off x="214282" y="4468146"/>
            <a:ext cx="8572560" cy="1588"/>
          </a:xfrm>
          <a:prstGeom prst="line">
            <a:avLst/>
          </a:prstGeom>
          <a:noFill/>
          <a:ln w="9525" cap="flat" cmpd="sng" algn="ctr">
            <a:solidFill>
              <a:schemeClr val="accent1"/>
            </a:solidFill>
            <a:prstDash val="dashDot"/>
            <a:round/>
            <a:headEnd type="none" w="med" len="med"/>
            <a:tailEnd type="none" w="med" len="med"/>
          </a:ln>
          <a:effectLst/>
        </p:spPr>
      </p:cxnSp>
      <p:pic>
        <p:nvPicPr>
          <p:cNvPr id="2" name="图片 1">
            <a:extLst>
              <a:ext uri="{FF2B5EF4-FFF2-40B4-BE49-F238E27FC236}">
                <a16:creationId xmlns="" xmlns:a16="http://schemas.microsoft.com/office/drawing/2014/main" id="{0697604A-F339-47A4-91AD-BAEB30877E05}"/>
              </a:ext>
            </a:extLst>
          </p:cNvPr>
          <p:cNvPicPr>
            <a:picLocks noChangeAspect="1"/>
          </p:cNvPicPr>
          <p:nvPr/>
        </p:nvPicPr>
        <p:blipFill>
          <a:blip r:embed="rId2"/>
          <a:stretch>
            <a:fillRect/>
          </a:stretch>
        </p:blipFill>
        <p:spPr>
          <a:xfrm>
            <a:off x="0" y="1097658"/>
            <a:ext cx="9144000" cy="3613412"/>
          </a:xfrm>
          <a:prstGeom prst="rect">
            <a:avLst/>
          </a:prstGeom>
        </p:spPr>
      </p:pic>
      <p:sp>
        <p:nvSpPr>
          <p:cNvPr id="11" name="Rounded Rectangle 8">
            <a:extLst>
              <a:ext uri="{FF2B5EF4-FFF2-40B4-BE49-F238E27FC236}">
                <a16:creationId xmlns="" xmlns:a16="http://schemas.microsoft.com/office/drawing/2014/main" id="{EFB77F9A-B0F6-4194-B9B4-83F64E578E6E}"/>
              </a:ext>
            </a:extLst>
          </p:cNvPr>
          <p:cNvSpPr/>
          <p:nvPr/>
        </p:nvSpPr>
        <p:spPr>
          <a:xfrm>
            <a:off x="142875" y="3810000"/>
            <a:ext cx="1885951" cy="801022"/>
          </a:xfrm>
          <a:prstGeom prst="roundRect">
            <a:avLst>
              <a:gd name="adj" fmla="val 7374"/>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 name="Title 1"/>
          <p:cNvSpPr>
            <a:spLocks noGrp="1"/>
          </p:cNvSpPr>
          <p:nvPr>
            <p:ph type="title"/>
          </p:nvPr>
        </p:nvSpPr>
        <p:spPr>
          <a:xfrm>
            <a:off x="611188" y="66670"/>
            <a:ext cx="7921625" cy="836613"/>
          </a:xfrm>
        </p:spPr>
        <p:txBody>
          <a:bodyPr anchor="ctr"/>
          <a:lstStyle/>
          <a:p>
            <a:pPr eaLnBrk="1" hangingPunct="1"/>
            <a:r>
              <a:rPr lang="zh-CN" altLang="en-US" sz="2000" b="0" dirty="0" smtClean="0">
                <a:solidFill>
                  <a:srgbClr val="3213ED"/>
                </a:solidFill>
                <a:latin typeface="微软雅黑" pitchFamily="34" charset="-122"/>
                <a:ea typeface="微软雅黑" pitchFamily="34" charset="-122"/>
              </a:rPr>
              <a:t>方法</a:t>
            </a:r>
            <a:r>
              <a:rPr lang="en-US" altLang="zh-CN" sz="2000" dirty="0" smtClean="0">
                <a:solidFill>
                  <a:srgbClr val="3213ED"/>
                </a:solidFill>
                <a:latin typeface="微软雅黑" pitchFamily="34" charset="-122"/>
                <a:ea typeface="微软雅黑" pitchFamily="34" charset="-122"/>
              </a:rPr>
              <a:t>2</a:t>
            </a:r>
            <a:r>
              <a:rPr lang="zh-CN" altLang="en-US" sz="2000" b="0" dirty="0" smtClean="0">
                <a:solidFill>
                  <a:srgbClr val="3213ED"/>
                </a:solidFill>
                <a:latin typeface="微软雅黑" pitchFamily="34" charset="-122"/>
                <a:ea typeface="微软雅黑" pitchFamily="34" charset="-122"/>
              </a:rPr>
              <a:t>：左侧精炼</a:t>
            </a:r>
            <a:r>
              <a:rPr lang="en-US" altLang="zh-CN" sz="2000" b="0" dirty="0" smtClean="0">
                <a:solidFill>
                  <a:srgbClr val="3213ED"/>
                </a:solidFill>
                <a:latin typeface="微软雅黑" pitchFamily="34" charset="-122"/>
                <a:ea typeface="微软雅黑" pitchFamily="34" charset="-122"/>
              </a:rPr>
              <a:t>ESI</a:t>
            </a:r>
            <a:r>
              <a:rPr lang="zh-CN" altLang="en-US" sz="2000" b="0" dirty="0" smtClean="0">
                <a:solidFill>
                  <a:srgbClr val="3213ED"/>
                </a:solidFill>
                <a:latin typeface="微软雅黑" pitchFamily="34" charset="-122"/>
                <a:ea typeface="微软雅黑" pitchFamily="34" charset="-122"/>
              </a:rPr>
              <a:t>高水平文章</a:t>
            </a:r>
            <a:endParaRPr lang="en-US" sz="2000" b="0" dirty="0">
              <a:solidFill>
                <a:srgbClr val="3213ED"/>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27</a:t>
            </a:fld>
            <a:endParaRPr lang="en-US" altLang="zh-CN">
              <a:solidFill>
                <a:srgbClr val="000000"/>
              </a:solidFill>
              <a:ea typeface="宋体" panose="02010600030101010101" pitchFamily="2" charset="-122"/>
            </a:endParaRPr>
          </a:p>
        </p:txBody>
      </p:sp>
      <p:sp>
        <p:nvSpPr>
          <p:cNvPr id="5" name="TextBox 4"/>
          <p:cNvSpPr txBox="1"/>
          <p:nvPr/>
        </p:nvSpPr>
        <p:spPr>
          <a:xfrm>
            <a:off x="664358" y="395048"/>
            <a:ext cx="2489784" cy="523220"/>
          </a:xfrm>
          <a:prstGeom prst="rect">
            <a:avLst/>
          </a:prstGeom>
          <a:noFill/>
        </p:spPr>
        <p:txBody>
          <a:bodyPr wrap="none" rtlCol="0">
            <a:spAutoFit/>
          </a:bodyPr>
          <a:lstStyle/>
          <a:p>
            <a:r>
              <a:rPr lang="en-US" altLang="zh-CN" sz="2800" dirty="0">
                <a:solidFill>
                  <a:srgbClr val="3213ED"/>
                </a:solidFill>
                <a:latin typeface="微软雅黑" pitchFamily="34" charset="-122"/>
                <a:ea typeface="微软雅黑" pitchFamily="34" charset="-122"/>
              </a:rPr>
              <a:t>ESI</a:t>
            </a:r>
            <a:r>
              <a:rPr lang="zh-CN" altLang="en-US" sz="2800" dirty="0">
                <a:solidFill>
                  <a:srgbClr val="3213ED"/>
                </a:solidFill>
                <a:latin typeface="微软雅黑" pitchFamily="34" charset="-122"/>
                <a:ea typeface="微软雅黑" pitchFamily="34" charset="-122"/>
              </a:rPr>
              <a:t>高水平论文</a:t>
            </a:r>
          </a:p>
        </p:txBody>
      </p:sp>
      <p:graphicFrame>
        <p:nvGraphicFramePr>
          <p:cNvPr id="8" name="图示 10"/>
          <p:cNvGraphicFramePr/>
          <p:nvPr>
            <p:extLst>
              <p:ext uri="{D42A27DB-BD31-4B8C-83A1-F6EECF244321}">
                <p14:modId xmlns="" xmlns:p14="http://schemas.microsoft.com/office/powerpoint/2010/main" val="3911354559"/>
              </p:ext>
            </p:extLst>
          </p:nvPr>
        </p:nvGraphicFramePr>
        <p:xfrm>
          <a:off x="442883" y="154032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图片 1">
            <a:extLst>
              <a:ext uri="{FF2B5EF4-FFF2-40B4-BE49-F238E27FC236}">
                <a16:creationId xmlns="" xmlns:a16="http://schemas.microsoft.com/office/drawing/2014/main" id="{EF550FD5-BE15-4345-9BD0-B05F876B12A9}"/>
              </a:ext>
            </a:extLst>
          </p:cNvPr>
          <p:cNvPicPr>
            <a:picLocks noChangeAspect="1"/>
          </p:cNvPicPr>
          <p:nvPr/>
        </p:nvPicPr>
        <p:blipFill>
          <a:blip r:embed="rId7"/>
          <a:stretch>
            <a:fillRect/>
          </a:stretch>
        </p:blipFill>
        <p:spPr>
          <a:xfrm>
            <a:off x="6469526" y="1682655"/>
            <a:ext cx="2348615" cy="1609725"/>
          </a:xfrm>
          <a:prstGeom prst="rect">
            <a:avLst/>
          </a:prstGeom>
        </p:spPr>
      </p:pic>
      <p:pic>
        <p:nvPicPr>
          <p:cNvPr id="3" name="图片 2">
            <a:extLst>
              <a:ext uri="{FF2B5EF4-FFF2-40B4-BE49-F238E27FC236}">
                <a16:creationId xmlns="" xmlns:a16="http://schemas.microsoft.com/office/drawing/2014/main" id="{6479C094-DF45-4F95-974E-ED233805B117}"/>
              </a:ext>
            </a:extLst>
          </p:cNvPr>
          <p:cNvPicPr>
            <a:picLocks noChangeAspect="1"/>
          </p:cNvPicPr>
          <p:nvPr/>
        </p:nvPicPr>
        <p:blipFill>
          <a:blip r:embed="rId8"/>
          <a:stretch>
            <a:fillRect/>
          </a:stretch>
        </p:blipFill>
        <p:spPr>
          <a:xfrm>
            <a:off x="6424526" y="3957637"/>
            <a:ext cx="2393616" cy="152321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28</a:t>
            </a:fld>
            <a:endParaRPr lang="en-US" altLang="zh-CN">
              <a:solidFill>
                <a:srgbClr val="000000"/>
              </a:solidFill>
              <a:ea typeface="宋体" panose="02010600030101010101" pitchFamily="2" charset="-122"/>
            </a:endParaRPr>
          </a:p>
        </p:txBody>
      </p:sp>
      <p:sp>
        <p:nvSpPr>
          <p:cNvPr id="7" name="标题 1"/>
          <p:cNvSpPr txBox="1">
            <a:spLocks/>
          </p:cNvSpPr>
          <p:nvPr/>
        </p:nvSpPr>
        <p:spPr>
          <a:xfrm>
            <a:off x="867217" y="402768"/>
            <a:ext cx="7369175" cy="836612"/>
          </a:xfrm>
          <a:prstGeom prst="rect">
            <a:avLst/>
          </a:prstGeom>
        </p:spPr>
        <p:txBody>
          <a:bodyPr/>
          <a:lstStyle/>
          <a:p>
            <a:pPr marL="228600" lvl="1" indent="-228600" eaLnBrk="0" hangingPunct="0">
              <a:spcBef>
                <a:spcPct val="50000"/>
              </a:spcBef>
              <a:buClr>
                <a:schemeClr val="tx2"/>
              </a:buClr>
              <a:defRPr/>
            </a:pPr>
            <a:r>
              <a:rPr lang="zh-CN" altLang="en-US" sz="2000" kern="0" dirty="0" smtClean="0">
                <a:solidFill>
                  <a:srgbClr val="3213ED"/>
                </a:solidFill>
                <a:latin typeface="黑体" pitchFamily="49" charset="-122"/>
                <a:ea typeface="黑体" pitchFamily="49" charset="-122"/>
              </a:rPr>
              <a:t>方法</a:t>
            </a:r>
            <a:r>
              <a:rPr lang="en-US" altLang="zh-CN" sz="2000" kern="0" dirty="0" smtClean="0">
                <a:solidFill>
                  <a:srgbClr val="3213ED"/>
                </a:solidFill>
                <a:latin typeface="黑体" pitchFamily="49" charset="-122"/>
                <a:ea typeface="黑体" pitchFamily="49" charset="-122"/>
              </a:rPr>
              <a:t>3</a:t>
            </a:r>
            <a:r>
              <a:rPr lang="zh-CN" altLang="en-US" sz="2000" kern="0" dirty="0" smtClean="0">
                <a:solidFill>
                  <a:srgbClr val="3213ED"/>
                </a:solidFill>
                <a:latin typeface="黑体" pitchFamily="49" charset="-122"/>
                <a:ea typeface="黑体" pitchFamily="49" charset="-122"/>
              </a:rPr>
              <a:t>：使用次数</a:t>
            </a:r>
            <a:endParaRPr lang="zh-CN" altLang="en-US" sz="2000" kern="0" dirty="0">
              <a:solidFill>
                <a:srgbClr val="3213ED"/>
              </a:solidFill>
              <a:latin typeface="黑体" pitchFamily="49" charset="-122"/>
              <a:ea typeface="黑体" pitchFamily="49" charset="-122"/>
            </a:endParaRPr>
          </a:p>
        </p:txBody>
      </p:sp>
      <p:pic>
        <p:nvPicPr>
          <p:cNvPr id="2" name="图片 1">
            <a:extLst>
              <a:ext uri="{FF2B5EF4-FFF2-40B4-BE49-F238E27FC236}">
                <a16:creationId xmlns="" xmlns:a16="http://schemas.microsoft.com/office/drawing/2014/main" id="{D03FA4E9-6371-4A6E-9EA4-A223AC6AB39E}"/>
              </a:ext>
            </a:extLst>
          </p:cNvPr>
          <p:cNvPicPr>
            <a:picLocks noChangeAspect="1"/>
          </p:cNvPicPr>
          <p:nvPr/>
        </p:nvPicPr>
        <p:blipFill>
          <a:blip r:embed="rId2"/>
          <a:stretch>
            <a:fillRect/>
          </a:stretch>
        </p:blipFill>
        <p:spPr>
          <a:xfrm>
            <a:off x="-20196" y="1106083"/>
            <a:ext cx="9144000" cy="4994681"/>
          </a:xfrm>
          <a:prstGeom prst="rect">
            <a:avLst/>
          </a:prstGeom>
        </p:spPr>
      </p:pic>
      <p:sp>
        <p:nvSpPr>
          <p:cNvPr id="21" name="灯片编号占位符 1">
            <a:extLst>
              <a:ext uri="{FF2B5EF4-FFF2-40B4-BE49-F238E27FC236}">
                <a16:creationId xmlns="" xmlns:a16="http://schemas.microsoft.com/office/drawing/2014/main" id="{06952A79-FF4F-4DDD-98B8-78EE70096DFC}"/>
              </a:ext>
            </a:extLst>
          </p:cNvPr>
          <p:cNvSpPr txBox="1">
            <a:spLocks/>
          </p:cNvSpPr>
          <p:nvPr/>
        </p:nvSpPr>
        <p:spPr>
          <a:xfrm>
            <a:off x="8424863" y="5518152"/>
            <a:ext cx="457200" cy="23177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648F0A-A9FF-4D66-A214-2DA1A594E1FA}" type="slidenum">
              <a:rPr kumimoji="0" lang="en-US" altLang="en-US" sz="1800" b="0" i="0" u="none" strike="noStrike" kern="1200" cap="none" spc="0" normalizeH="0" baseline="0" noProof="0" smtClean="0">
                <a:ln>
                  <a:noFill/>
                </a:ln>
                <a:solidFill>
                  <a:schemeClr val="tx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Rectangle 11">
            <a:extLst>
              <a:ext uri="{FF2B5EF4-FFF2-40B4-BE49-F238E27FC236}">
                <a16:creationId xmlns="" xmlns:a16="http://schemas.microsoft.com/office/drawing/2014/main" id="{75AA7EC5-1A1F-4E28-802D-349B0B6B468C}"/>
              </a:ext>
            </a:extLst>
          </p:cNvPr>
          <p:cNvSpPr/>
          <p:nvPr/>
        </p:nvSpPr>
        <p:spPr>
          <a:xfrm>
            <a:off x="7449462" y="3295650"/>
            <a:ext cx="1551662" cy="838652"/>
          </a:xfrm>
          <a:prstGeom prst="rect">
            <a:avLst/>
          </a:prstGeom>
          <a:noFill/>
          <a:ln w="2222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a:p>
        </p:txBody>
      </p:sp>
      <p:sp>
        <p:nvSpPr>
          <p:cNvPr id="23" name="TextBox 7">
            <a:extLst>
              <a:ext uri="{FF2B5EF4-FFF2-40B4-BE49-F238E27FC236}">
                <a16:creationId xmlns="" xmlns:a16="http://schemas.microsoft.com/office/drawing/2014/main" id="{88F0E41B-552A-49CB-8509-7A5975B65737}"/>
              </a:ext>
            </a:extLst>
          </p:cNvPr>
          <p:cNvSpPr txBox="1"/>
          <p:nvPr/>
        </p:nvSpPr>
        <p:spPr>
          <a:xfrm>
            <a:off x="4349076" y="1736833"/>
            <a:ext cx="2486026" cy="369332"/>
          </a:xfrm>
          <a:prstGeom prst="rect">
            <a:avLst/>
          </a:prstGeom>
          <a:solidFill>
            <a:schemeClr val="bg1"/>
          </a:solidFill>
          <a:ln w="22225">
            <a:solidFill>
              <a:schemeClr val="bg2"/>
            </a:solidFill>
          </a:ln>
        </p:spPr>
        <p:txBody>
          <a:bodyPr wrap="square" rtlCol="0">
            <a:spAutoFit/>
          </a:bodyPr>
          <a:lstStyle/>
          <a:p>
            <a:r>
              <a:rPr lang="zh-CN" altLang="en-US" dirty="0">
                <a:latin typeface="黑体" pitchFamily="49" charset="-122"/>
                <a:ea typeface="黑体" pitchFamily="49" charset="-122"/>
              </a:rPr>
              <a:t>选择使用次数排序方式</a:t>
            </a:r>
            <a:endParaRPr lang="en-US" dirty="0">
              <a:latin typeface="黑体" pitchFamily="49" charset="-122"/>
              <a:ea typeface="黑体" pitchFamily="49" charset="-122"/>
            </a:endParaRPr>
          </a:p>
        </p:txBody>
      </p:sp>
      <p:cxnSp>
        <p:nvCxnSpPr>
          <p:cNvPr id="24" name="Straight Arrow Connector 9">
            <a:extLst>
              <a:ext uri="{FF2B5EF4-FFF2-40B4-BE49-F238E27FC236}">
                <a16:creationId xmlns="" xmlns:a16="http://schemas.microsoft.com/office/drawing/2014/main" id="{15DE9AE8-A94F-4FA4-9A33-C77E25AAAACA}"/>
              </a:ext>
            </a:extLst>
          </p:cNvPr>
          <p:cNvCxnSpPr>
            <a:cxnSpLocks/>
          </p:cNvCxnSpPr>
          <p:nvPr/>
        </p:nvCxnSpPr>
        <p:spPr>
          <a:xfrm flipH="1">
            <a:off x="3552826" y="2142388"/>
            <a:ext cx="796250" cy="486512"/>
          </a:xfrm>
          <a:prstGeom prst="straightConnector1">
            <a:avLst/>
          </a:prstGeom>
          <a:ln w="22225" cap="flat" cmpd="sng" algn="ctr">
            <a:solidFill>
              <a:schemeClr val="bg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5" name="TextBox 10">
            <a:extLst>
              <a:ext uri="{FF2B5EF4-FFF2-40B4-BE49-F238E27FC236}">
                <a16:creationId xmlns="" xmlns:a16="http://schemas.microsoft.com/office/drawing/2014/main" id="{9D70FFE6-8E15-4958-91C8-FFA2666977DA}"/>
              </a:ext>
            </a:extLst>
          </p:cNvPr>
          <p:cNvSpPr txBox="1"/>
          <p:nvPr/>
        </p:nvSpPr>
        <p:spPr>
          <a:xfrm>
            <a:off x="4349076" y="4096656"/>
            <a:ext cx="2105938" cy="646331"/>
          </a:xfrm>
          <a:prstGeom prst="rect">
            <a:avLst/>
          </a:prstGeom>
          <a:solidFill>
            <a:schemeClr val="bg1"/>
          </a:solidFill>
          <a:ln w="22225">
            <a:solidFill>
              <a:schemeClr val="bg2"/>
            </a:solidFill>
          </a:ln>
        </p:spPr>
        <p:txBody>
          <a:bodyPr wrap="square" rtlCol="0">
            <a:spAutoFit/>
          </a:bodyPr>
          <a:lstStyle/>
          <a:p>
            <a:r>
              <a:rPr lang="zh-CN" altLang="en-US" dirty="0">
                <a:latin typeface="黑体" pitchFamily="49" charset="-122"/>
                <a:ea typeface="黑体" pitchFamily="49" charset="-122"/>
              </a:rPr>
              <a:t>使用次数详情可以隐藏或打开</a:t>
            </a:r>
            <a:endParaRPr lang="en-US" dirty="0">
              <a:latin typeface="黑体" pitchFamily="49" charset="-122"/>
              <a:ea typeface="黑体" pitchFamily="49" charset="-122"/>
            </a:endParaRPr>
          </a:p>
        </p:txBody>
      </p:sp>
      <p:cxnSp>
        <p:nvCxnSpPr>
          <p:cNvPr id="27" name="Straight Arrow Connector 18">
            <a:extLst>
              <a:ext uri="{FF2B5EF4-FFF2-40B4-BE49-F238E27FC236}">
                <a16:creationId xmlns="" xmlns:a16="http://schemas.microsoft.com/office/drawing/2014/main" id="{55837527-9989-49AB-AF17-AAE4CF8677CD}"/>
              </a:ext>
            </a:extLst>
          </p:cNvPr>
          <p:cNvCxnSpPr>
            <a:cxnSpLocks/>
          </p:cNvCxnSpPr>
          <p:nvPr/>
        </p:nvCxnSpPr>
        <p:spPr>
          <a:xfrm flipH="1">
            <a:off x="6455014" y="3714976"/>
            <a:ext cx="994448" cy="381678"/>
          </a:xfrm>
          <a:prstGeom prst="straightConnector1">
            <a:avLst/>
          </a:prstGeom>
          <a:ln w="22225" cap="flat" cmpd="sng" algn="ctr">
            <a:solidFill>
              <a:schemeClr val="bg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8" name="Rectangle 22">
            <a:extLst>
              <a:ext uri="{FF2B5EF4-FFF2-40B4-BE49-F238E27FC236}">
                <a16:creationId xmlns="" xmlns:a16="http://schemas.microsoft.com/office/drawing/2014/main" id="{10B3F466-EA80-4C71-B205-292AEACADE87}"/>
              </a:ext>
            </a:extLst>
          </p:cNvPr>
          <p:cNvSpPr/>
          <p:nvPr/>
        </p:nvSpPr>
        <p:spPr>
          <a:xfrm>
            <a:off x="2572663" y="2628902"/>
            <a:ext cx="1219200" cy="185273"/>
          </a:xfrm>
          <a:prstGeom prst="rect">
            <a:avLst/>
          </a:prstGeom>
          <a:noFill/>
          <a:ln w="2222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5" grpId="0" animBg="1"/>
      <p:bldP spid="2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29</a:t>
            </a:fld>
            <a:endParaRPr lang="en-US" altLang="zh-CN">
              <a:solidFill>
                <a:srgbClr val="000000"/>
              </a:solidFill>
              <a:ea typeface="宋体" panose="02010600030101010101" pitchFamily="2" charset="-122"/>
            </a:endParaRPr>
          </a:p>
        </p:txBody>
      </p:sp>
      <p:sp>
        <p:nvSpPr>
          <p:cNvPr id="5" name="标题 1"/>
          <p:cNvSpPr txBox="1">
            <a:spLocks/>
          </p:cNvSpPr>
          <p:nvPr/>
        </p:nvSpPr>
        <p:spPr>
          <a:xfrm>
            <a:off x="685352" y="448357"/>
            <a:ext cx="7369175" cy="836612"/>
          </a:xfrm>
          <a:prstGeom prst="rect">
            <a:avLst/>
          </a:prstGeom>
        </p:spPr>
        <p:txBody>
          <a:bodyPr/>
          <a:lstStyle/>
          <a:p>
            <a:pPr marL="228600" lvl="1" indent="-228600" eaLnBrk="0" hangingPunct="0">
              <a:spcBef>
                <a:spcPct val="50000"/>
              </a:spcBef>
              <a:buClr>
                <a:schemeClr val="tx2"/>
              </a:buClr>
              <a:defRPr/>
            </a:pPr>
            <a:r>
              <a:rPr lang="en-US" altLang="zh-CN" sz="2800" kern="0" dirty="0">
                <a:solidFill>
                  <a:srgbClr val="3213ED"/>
                </a:solidFill>
                <a:latin typeface="黑体" pitchFamily="49" charset="-122"/>
                <a:ea typeface="黑体" pitchFamily="49" charset="-122"/>
              </a:rPr>
              <a:t>“</a:t>
            </a:r>
            <a:r>
              <a:rPr lang="zh-CN" altLang="en-US" sz="2800" kern="0" dirty="0">
                <a:solidFill>
                  <a:srgbClr val="3213ED"/>
                </a:solidFill>
                <a:latin typeface="黑体" pitchFamily="49" charset="-122"/>
                <a:ea typeface="黑体" pitchFamily="49" charset="-122"/>
              </a:rPr>
              <a:t>文献级别用量指标”</a:t>
            </a:r>
            <a:r>
              <a:rPr lang="en-US" altLang="zh-CN" sz="2800" kern="0" dirty="0">
                <a:solidFill>
                  <a:srgbClr val="3213ED"/>
                </a:solidFill>
                <a:latin typeface="黑体" pitchFamily="49" charset="-122"/>
                <a:ea typeface="黑体" pitchFamily="49" charset="-122"/>
              </a:rPr>
              <a:t>!——</a:t>
            </a:r>
            <a:r>
              <a:rPr lang="en-US" altLang="zh-CN" sz="2800" kern="0" dirty="0">
                <a:solidFill>
                  <a:srgbClr val="3213ED"/>
                </a:solidFill>
                <a:latin typeface="+mj-lt"/>
                <a:ea typeface="黑体" pitchFamily="49" charset="-122"/>
              </a:rPr>
              <a:t>What?</a:t>
            </a:r>
            <a:endParaRPr lang="zh-CN" altLang="en-US" sz="2800" kern="0" dirty="0">
              <a:solidFill>
                <a:srgbClr val="3213ED"/>
              </a:solidFill>
              <a:latin typeface="+mj-lt"/>
              <a:ea typeface="黑体" pitchFamily="49" charset="-122"/>
            </a:endParaRPr>
          </a:p>
        </p:txBody>
      </p:sp>
      <p:sp>
        <p:nvSpPr>
          <p:cNvPr id="6" name="矩形 3"/>
          <p:cNvSpPr/>
          <p:nvPr/>
        </p:nvSpPr>
        <p:spPr>
          <a:xfrm>
            <a:off x="685800" y="1447801"/>
            <a:ext cx="7620000" cy="2446824"/>
          </a:xfrm>
          <a:prstGeom prst="rect">
            <a:avLst/>
          </a:prstGeom>
        </p:spPr>
        <p:txBody>
          <a:bodyPr wrap="square">
            <a:spAutoFit/>
          </a:bodyPr>
          <a:lstStyle/>
          <a:p>
            <a:pPr marL="228600" lvl="1" indent="-228600" eaLnBrk="0" hangingPunct="0">
              <a:spcBef>
                <a:spcPct val="50000"/>
              </a:spcBef>
              <a:buClr>
                <a:schemeClr val="tx2"/>
              </a:buClr>
              <a:defRPr/>
            </a:pPr>
            <a:r>
              <a:rPr lang="en-US" dirty="0">
                <a:latin typeface="黑体" pitchFamily="49" charset="-122"/>
                <a:ea typeface="黑体" pitchFamily="49" charset="-122"/>
              </a:rPr>
              <a:t>"</a:t>
            </a:r>
            <a:r>
              <a:rPr lang="zh-CN" altLang="en-US" dirty="0">
                <a:latin typeface="黑体" pitchFamily="49" charset="-122"/>
                <a:ea typeface="黑体" pitchFamily="49" charset="-122"/>
              </a:rPr>
              <a:t>文献级别用量指标”即</a:t>
            </a:r>
            <a:r>
              <a:rPr lang="en-US" dirty="0">
                <a:latin typeface="黑体" pitchFamily="49" charset="-122"/>
                <a:ea typeface="黑体" pitchFamily="49" charset="-122"/>
              </a:rPr>
              <a:t>Item Level Usage Metrics (ILUM)</a:t>
            </a:r>
          </a:p>
          <a:p>
            <a:r>
              <a:rPr lang="zh-CN" altLang="en-US" dirty="0">
                <a:latin typeface="黑体" pitchFamily="49" charset="-122"/>
                <a:ea typeface="黑体" pitchFamily="49" charset="-122"/>
              </a:rPr>
              <a:t>针对单篇文献使用量的新指标。数据从</a:t>
            </a:r>
            <a:r>
              <a:rPr lang="en-US" dirty="0">
                <a:latin typeface="黑体" pitchFamily="49" charset="-122"/>
                <a:ea typeface="黑体" pitchFamily="49" charset="-122"/>
              </a:rPr>
              <a:t>2013</a:t>
            </a:r>
            <a:r>
              <a:rPr lang="zh-CN" altLang="en-US" dirty="0">
                <a:latin typeface="黑体" pitchFamily="49" charset="-122"/>
                <a:ea typeface="黑体" pitchFamily="49" charset="-122"/>
              </a:rPr>
              <a:t>年</a:t>
            </a:r>
            <a:r>
              <a:rPr lang="en-US" dirty="0">
                <a:latin typeface="黑体" pitchFamily="49" charset="-122"/>
                <a:ea typeface="黑体" pitchFamily="49" charset="-122"/>
              </a:rPr>
              <a:t>2</a:t>
            </a:r>
            <a:r>
              <a:rPr lang="zh-CN" altLang="en-US" dirty="0">
                <a:latin typeface="黑体" pitchFamily="49" charset="-122"/>
                <a:ea typeface="黑体" pitchFamily="49" charset="-122"/>
              </a:rPr>
              <a:t>月</a:t>
            </a:r>
            <a:r>
              <a:rPr lang="en-US" dirty="0">
                <a:latin typeface="黑体" pitchFamily="49" charset="-122"/>
                <a:ea typeface="黑体" pitchFamily="49" charset="-122"/>
              </a:rPr>
              <a:t>1</a:t>
            </a:r>
            <a:r>
              <a:rPr lang="zh-CN" altLang="en-US" dirty="0">
                <a:latin typeface="黑体" pitchFamily="49" charset="-122"/>
                <a:ea typeface="黑体" pitchFamily="49" charset="-122"/>
              </a:rPr>
              <a:t>日开始记录，针对每篇文献增加两个计数分别为：</a:t>
            </a:r>
            <a:endParaRPr lang="zh-CN" altLang="en-US" sz="2400" dirty="0">
              <a:latin typeface="黑体" pitchFamily="49" charset="-122"/>
              <a:ea typeface="黑体" pitchFamily="49" charset="-122"/>
            </a:endParaRPr>
          </a:p>
          <a:p>
            <a:r>
              <a:rPr lang="en-US" b="1" dirty="0">
                <a:latin typeface="黑体" pitchFamily="49" charset="-122"/>
                <a:ea typeface="黑体" pitchFamily="49" charset="-122"/>
              </a:rPr>
              <a:t>“</a:t>
            </a:r>
            <a:r>
              <a:rPr lang="zh-CN" altLang="en-US" b="1" dirty="0">
                <a:solidFill>
                  <a:schemeClr val="bg2"/>
                </a:solidFill>
                <a:latin typeface="黑体" pitchFamily="49" charset="-122"/>
                <a:ea typeface="黑体" pitchFamily="49" charset="-122"/>
              </a:rPr>
              <a:t>使用次数</a:t>
            </a:r>
            <a:r>
              <a:rPr lang="en-US" b="1" dirty="0">
                <a:solidFill>
                  <a:schemeClr val="bg2"/>
                </a:solidFill>
                <a:latin typeface="黑体" pitchFamily="49" charset="-122"/>
                <a:ea typeface="黑体" pitchFamily="49" charset="-122"/>
              </a:rPr>
              <a:t>-</a:t>
            </a:r>
            <a:r>
              <a:rPr lang="zh-CN" altLang="en-US" b="1" dirty="0">
                <a:solidFill>
                  <a:schemeClr val="bg2"/>
                </a:solidFill>
                <a:latin typeface="黑体" pitchFamily="49" charset="-122"/>
                <a:ea typeface="黑体" pitchFamily="49" charset="-122"/>
              </a:rPr>
              <a:t>最近</a:t>
            </a:r>
            <a:r>
              <a:rPr lang="en-US" b="1" dirty="0">
                <a:solidFill>
                  <a:schemeClr val="bg2"/>
                </a:solidFill>
                <a:latin typeface="黑体" pitchFamily="49" charset="-122"/>
                <a:ea typeface="黑体" pitchFamily="49" charset="-122"/>
              </a:rPr>
              <a:t>180</a:t>
            </a:r>
            <a:r>
              <a:rPr lang="zh-CN" altLang="en-US" b="1" dirty="0">
                <a:solidFill>
                  <a:schemeClr val="bg2"/>
                </a:solidFill>
                <a:latin typeface="黑体" pitchFamily="49" charset="-122"/>
                <a:ea typeface="黑体" pitchFamily="49" charset="-122"/>
              </a:rPr>
              <a:t>天</a:t>
            </a:r>
            <a:r>
              <a:rPr lang="en-US" b="1" dirty="0">
                <a:latin typeface="黑体" pitchFamily="49" charset="-122"/>
                <a:ea typeface="黑体" pitchFamily="49" charset="-122"/>
              </a:rPr>
              <a:t>”</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最近</a:t>
            </a:r>
            <a:r>
              <a:rPr lang="en-US" dirty="0">
                <a:latin typeface="黑体" pitchFamily="49" charset="-122"/>
                <a:ea typeface="黑体" pitchFamily="49" charset="-122"/>
              </a:rPr>
              <a:t> 180 </a:t>
            </a:r>
            <a:r>
              <a:rPr lang="zh-CN" altLang="en-US" dirty="0">
                <a:latin typeface="黑体" pitchFamily="49" charset="-122"/>
                <a:ea typeface="黑体" pitchFamily="49" charset="-122"/>
              </a:rPr>
              <a:t>天内某条记录的全文链接得到访问或是对记录进行保存的次数</a:t>
            </a:r>
            <a:endParaRPr lang="zh-CN" altLang="en-US" sz="2400" dirty="0">
              <a:latin typeface="黑体" pitchFamily="49" charset="-122"/>
              <a:ea typeface="黑体" pitchFamily="49" charset="-122"/>
            </a:endParaRPr>
          </a:p>
          <a:p>
            <a:r>
              <a:rPr lang="en-US" b="1" dirty="0">
                <a:latin typeface="黑体" pitchFamily="49" charset="-122"/>
                <a:ea typeface="黑体" pitchFamily="49" charset="-122"/>
              </a:rPr>
              <a:t>“</a:t>
            </a:r>
            <a:r>
              <a:rPr lang="zh-CN" altLang="en-US" b="1" dirty="0">
                <a:solidFill>
                  <a:schemeClr val="bg2"/>
                </a:solidFill>
                <a:latin typeface="黑体" pitchFamily="49" charset="-122"/>
                <a:ea typeface="黑体" pitchFamily="49" charset="-122"/>
              </a:rPr>
              <a:t>使用次数</a:t>
            </a:r>
            <a:r>
              <a:rPr lang="en-US" b="1" dirty="0">
                <a:solidFill>
                  <a:schemeClr val="bg2"/>
                </a:solidFill>
                <a:latin typeface="黑体" pitchFamily="49" charset="-122"/>
                <a:ea typeface="黑体" pitchFamily="49" charset="-122"/>
              </a:rPr>
              <a:t>-2013</a:t>
            </a:r>
            <a:r>
              <a:rPr lang="zh-CN" altLang="en-US" b="1" dirty="0">
                <a:solidFill>
                  <a:schemeClr val="bg2"/>
                </a:solidFill>
                <a:latin typeface="黑体" pitchFamily="49" charset="-122"/>
                <a:ea typeface="黑体" pitchFamily="49" charset="-122"/>
              </a:rPr>
              <a:t>年至今</a:t>
            </a:r>
            <a:r>
              <a:rPr lang="en-US" b="1" dirty="0">
                <a:latin typeface="黑体" pitchFamily="49" charset="-122"/>
                <a:ea typeface="黑体" pitchFamily="49" charset="-122"/>
              </a:rPr>
              <a:t>”</a:t>
            </a:r>
            <a:r>
              <a:rPr lang="en-US" altLang="zh-CN" dirty="0">
                <a:latin typeface="黑体" pitchFamily="49" charset="-122"/>
                <a:ea typeface="黑体" pitchFamily="49" charset="-122"/>
              </a:rPr>
              <a:t>——</a:t>
            </a:r>
            <a:r>
              <a:rPr lang="zh-CN" altLang="en-US" dirty="0">
                <a:latin typeface="黑体" pitchFamily="49" charset="-122"/>
                <a:ea typeface="黑体" pitchFamily="49" charset="-122"/>
              </a:rPr>
              <a:t>从</a:t>
            </a:r>
            <a:r>
              <a:rPr lang="en-US" dirty="0">
                <a:latin typeface="黑体" pitchFamily="49" charset="-122"/>
                <a:ea typeface="黑体" pitchFamily="49" charset="-122"/>
              </a:rPr>
              <a:t>2013</a:t>
            </a:r>
            <a:r>
              <a:rPr lang="zh-CN" altLang="en-US" dirty="0">
                <a:latin typeface="黑体" pitchFamily="49" charset="-122"/>
                <a:ea typeface="黑体" pitchFamily="49" charset="-122"/>
              </a:rPr>
              <a:t>年</a:t>
            </a:r>
            <a:r>
              <a:rPr lang="en-US" dirty="0">
                <a:latin typeface="黑体" pitchFamily="49" charset="-122"/>
                <a:ea typeface="黑体" pitchFamily="49" charset="-122"/>
              </a:rPr>
              <a:t>2</a:t>
            </a:r>
            <a:r>
              <a:rPr lang="zh-CN" altLang="en-US" dirty="0">
                <a:latin typeface="黑体" pitchFamily="49" charset="-122"/>
                <a:ea typeface="黑体" pitchFamily="49" charset="-122"/>
              </a:rPr>
              <a:t>月</a:t>
            </a:r>
            <a:r>
              <a:rPr lang="en-US" dirty="0">
                <a:latin typeface="黑体" pitchFamily="49" charset="-122"/>
                <a:ea typeface="黑体" pitchFamily="49" charset="-122"/>
              </a:rPr>
              <a:t>1</a:t>
            </a:r>
            <a:r>
              <a:rPr lang="zh-CN" altLang="en-US" dirty="0">
                <a:latin typeface="黑体" pitchFamily="49" charset="-122"/>
                <a:ea typeface="黑体" pitchFamily="49" charset="-122"/>
              </a:rPr>
              <a:t>日开始某条记录的全文链接得到访问或是对记录进行保存的次数</a:t>
            </a:r>
            <a:endParaRPr lang="zh-CN" altLang="en-US" sz="2400" dirty="0">
              <a:latin typeface="黑体" pitchFamily="49" charset="-122"/>
              <a:ea typeface="黑体" pitchFamily="49" charset="-122"/>
            </a:endParaRPr>
          </a:p>
          <a:p>
            <a:pPr marL="228600" lvl="1" indent="-228600" eaLnBrk="0" hangingPunct="0">
              <a:spcBef>
                <a:spcPct val="50000"/>
              </a:spcBef>
              <a:buClr>
                <a:schemeClr val="tx2"/>
              </a:buClr>
              <a:defRPr/>
            </a:pPr>
            <a:endParaRPr lang="zh-CN" altLang="en-US" kern="0" dirty="0">
              <a:latin typeface="+mn-ea"/>
            </a:endParaRPr>
          </a:p>
        </p:txBody>
      </p:sp>
      <p:sp>
        <p:nvSpPr>
          <p:cNvPr id="8" name="Rectangle 3"/>
          <p:cNvSpPr>
            <a:spLocks noChangeArrowheads="1"/>
          </p:cNvSpPr>
          <p:nvPr/>
        </p:nvSpPr>
        <p:spPr bwMode="auto">
          <a:xfrm>
            <a:off x="3657600" y="4267202"/>
            <a:ext cx="4724400" cy="1384995"/>
          </a:xfrm>
          <a:prstGeom prst="rect">
            <a:avLst/>
          </a:prstGeom>
          <a:noFill/>
          <a:ln w="9525">
            <a:solidFill>
              <a:schemeClr val="bg2"/>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tx1"/>
                </a:solidFill>
                <a:effectLst/>
                <a:latin typeface="+mn-lt"/>
                <a:ea typeface="黑体" pitchFamily="49" charset="-122"/>
                <a:cs typeface="Tahoma" pitchFamily="34" charset="0"/>
              </a:rPr>
              <a:t>备注：</a:t>
            </a:r>
            <a:endParaRPr kumimoji="0" lang="zh-CN" altLang="en-US" sz="1400" b="0" i="0" u="none" strike="noStrike" cap="none" normalizeH="0" baseline="0" dirty="0">
              <a:ln>
                <a:noFill/>
              </a:ln>
              <a:solidFill>
                <a:schemeClr val="tx1"/>
              </a:solidFill>
              <a:effectLst/>
              <a:latin typeface="+mn-lt"/>
              <a:ea typeface="黑体" pitchFamily="49"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使用次数记录的是全体 </a:t>
            </a:r>
            <a:r>
              <a:rPr kumimoji="0" lang="en-US" altLang="zh-CN" sz="1400" b="0" i="0" u="none" strike="noStrike" cap="none" normalizeH="0" baseline="0" dirty="0">
                <a:ln>
                  <a:noFill/>
                </a:ln>
                <a:solidFill>
                  <a:schemeClr val="tx1"/>
                </a:solidFill>
                <a:effectLst/>
                <a:latin typeface="+mn-lt"/>
                <a:ea typeface="黑体" pitchFamily="49" charset="-122"/>
                <a:cs typeface="Tahoma" pitchFamily="34" charset="0"/>
              </a:rPr>
              <a:t>Web of Science </a:t>
            </a: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用户进行的所有操作，而不仅仅限于您所属机构中的用户。</a:t>
            </a:r>
            <a:endParaRPr kumimoji="0" lang="zh-CN" altLang="en-US" sz="1400" b="0" i="0" u="none" strike="noStrike" cap="none" normalizeH="0" baseline="0" dirty="0">
              <a:ln>
                <a:noFill/>
              </a:ln>
              <a:solidFill>
                <a:schemeClr val="tx1"/>
              </a:solidFill>
              <a:effectLst/>
              <a:latin typeface="+mn-lt"/>
              <a:ea typeface="黑体" pitchFamily="49"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如果某篇文献在 </a:t>
            </a:r>
            <a:r>
              <a:rPr kumimoji="0" lang="en-US" altLang="zh-CN" sz="1400" b="0" i="0" u="none" strike="noStrike" cap="none" normalizeH="0" baseline="0" dirty="0">
                <a:ln>
                  <a:noFill/>
                </a:ln>
                <a:solidFill>
                  <a:schemeClr val="tx1"/>
                </a:solidFill>
                <a:effectLst/>
                <a:latin typeface="+mn-lt"/>
                <a:ea typeface="黑体" pitchFamily="49" charset="-122"/>
                <a:cs typeface="Tahoma" pitchFamily="34" charset="0"/>
              </a:rPr>
              <a:t>Web of Science </a:t>
            </a: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平台上有多个不同版本，则这些版本的使用次数将加以统一。</a:t>
            </a:r>
            <a:endParaRPr kumimoji="0" lang="zh-CN" altLang="en-US" sz="1400" b="0" i="0" u="none" strike="noStrike" cap="none" normalizeH="0" baseline="0" dirty="0">
              <a:ln>
                <a:noFill/>
              </a:ln>
              <a:solidFill>
                <a:schemeClr val="tx1"/>
              </a:solidFill>
              <a:effectLst/>
              <a:latin typeface="+mn-lt"/>
              <a:ea typeface="黑体" pitchFamily="49"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en-US" sz="1400" b="0" i="0" u="none" strike="noStrike" cap="none" normalizeH="0" baseline="0" dirty="0">
                <a:ln>
                  <a:noFill/>
                </a:ln>
                <a:solidFill>
                  <a:schemeClr val="tx1"/>
                </a:solidFill>
                <a:effectLst/>
                <a:latin typeface="+mn-lt"/>
                <a:ea typeface="黑体" pitchFamily="49" charset="-122"/>
                <a:cs typeface="Tahoma" pitchFamily="34" charset="0"/>
              </a:rPr>
              <a:t>使用次数每天更新一次。</a:t>
            </a:r>
            <a:endParaRPr kumimoji="0" lang="zh-CN" altLang="en-US" sz="1400" b="0" i="0" u="none" strike="noStrike" cap="none" normalizeH="0" baseline="0" dirty="0">
              <a:ln>
                <a:noFill/>
              </a:ln>
              <a:solidFill>
                <a:schemeClr val="tx1"/>
              </a:solidFill>
              <a:effectLst/>
              <a:latin typeface="+mn-lt"/>
              <a:ea typeface="黑体" pitchFamily="49" charset="-122"/>
            </a:endParaRPr>
          </a:p>
        </p:txBody>
      </p:sp>
      <p:cxnSp>
        <p:nvCxnSpPr>
          <p:cNvPr id="9" name="直接连接符 7"/>
          <p:cNvCxnSpPr/>
          <p:nvPr/>
        </p:nvCxnSpPr>
        <p:spPr bwMode="auto">
          <a:xfrm>
            <a:off x="609600" y="3886200"/>
            <a:ext cx="7772400" cy="1588"/>
          </a:xfrm>
          <a:prstGeom prst="line">
            <a:avLst/>
          </a:prstGeom>
          <a:noFill/>
          <a:ln w="19050" cap="flat" cmpd="sng" algn="ctr">
            <a:solidFill>
              <a:schemeClr val="bg2"/>
            </a:solidFill>
            <a:prstDash val="lgDashDot"/>
            <a:round/>
            <a:headEnd type="none" w="med" len="med"/>
            <a:tailEnd type="none" w="med" len="med"/>
          </a:ln>
          <a:effectLst/>
        </p:spPr>
      </p:cxnSp>
      <p:pic>
        <p:nvPicPr>
          <p:cNvPr id="2" name="图片 1">
            <a:extLst>
              <a:ext uri="{FF2B5EF4-FFF2-40B4-BE49-F238E27FC236}">
                <a16:creationId xmlns="" xmlns:a16="http://schemas.microsoft.com/office/drawing/2014/main" id="{7813E983-80F5-466E-AFB2-2423B71889C4}"/>
              </a:ext>
            </a:extLst>
          </p:cNvPr>
          <p:cNvPicPr>
            <a:picLocks noChangeAspect="1"/>
          </p:cNvPicPr>
          <p:nvPr/>
        </p:nvPicPr>
        <p:blipFill>
          <a:blip r:embed="rId2"/>
          <a:stretch>
            <a:fillRect/>
          </a:stretch>
        </p:blipFill>
        <p:spPr>
          <a:xfrm>
            <a:off x="819150" y="4047930"/>
            <a:ext cx="2157784" cy="183852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endParaRPr lang="en-US" smtClean="0"/>
          </a:p>
        </p:txBody>
      </p:sp>
      <p:sp>
        <p:nvSpPr>
          <p:cNvPr id="128003" name="Content Placeholder 2"/>
          <p:cNvSpPr>
            <a:spLocks noGrp="1"/>
          </p:cNvSpPr>
          <p:nvPr>
            <p:ph idx="1"/>
          </p:nvPr>
        </p:nvSpPr>
        <p:spPr/>
        <p:txBody>
          <a:bodyPr/>
          <a:lstStyle/>
          <a:p>
            <a:endParaRPr lang="en-US" smtClean="0"/>
          </a:p>
        </p:txBody>
      </p:sp>
      <p:pic>
        <p:nvPicPr>
          <p:cNvPr id="128004" name="Picture 3"/>
          <p:cNvPicPr>
            <a:picLocks noChangeAspect="1" noChangeArrowheads="1"/>
          </p:cNvPicPr>
          <p:nvPr/>
        </p:nvPicPr>
        <p:blipFill>
          <a:blip r:embed="rId3"/>
          <a:srcRect/>
          <a:stretch>
            <a:fillRect/>
          </a:stretch>
        </p:blipFill>
        <p:spPr bwMode="auto">
          <a:xfrm>
            <a:off x="594127" y="282575"/>
            <a:ext cx="6887765" cy="6575425"/>
          </a:xfrm>
          <a:prstGeom prst="rect">
            <a:avLst/>
          </a:prstGeom>
          <a:noFill/>
          <a:ln w="9525">
            <a:noFill/>
            <a:miter lim="800000"/>
            <a:headEnd/>
            <a:tailEnd/>
          </a:ln>
        </p:spPr>
      </p:pic>
      <p:sp>
        <p:nvSpPr>
          <p:cNvPr id="7" name="Rectangle 6"/>
          <p:cNvSpPr/>
          <p:nvPr/>
        </p:nvSpPr>
        <p:spPr>
          <a:xfrm>
            <a:off x="666751" y="5148263"/>
            <a:ext cx="2628900" cy="652462"/>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400" eaLnBrk="0" fontAlgn="base" hangingPunct="0">
              <a:spcBef>
                <a:spcPct val="0"/>
              </a:spcBef>
              <a:spcAft>
                <a:spcPct val="0"/>
              </a:spcAft>
              <a:defRPr/>
            </a:pPr>
            <a:endParaRPr lang="en-US">
              <a:solidFill>
                <a:prstClr val="white"/>
              </a:solidFill>
            </a:endParaRPr>
          </a:p>
        </p:txBody>
      </p:sp>
      <p:sp>
        <p:nvSpPr>
          <p:cNvPr id="8" name="Rectangle 7"/>
          <p:cNvSpPr/>
          <p:nvPr/>
        </p:nvSpPr>
        <p:spPr>
          <a:xfrm>
            <a:off x="1384699" y="1438275"/>
            <a:ext cx="1982390" cy="363538"/>
          </a:xfrm>
          <a:prstGeom prst="rect">
            <a:avLst/>
          </a:prstGeom>
          <a:no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defTabSz="914400" eaLnBrk="0" fontAlgn="base" hangingPunct="0">
              <a:spcBef>
                <a:spcPct val="0"/>
              </a:spcBef>
              <a:spcAft>
                <a:spcPct val="0"/>
              </a:spcAft>
              <a:defRPr/>
            </a:pPr>
            <a:endParaRPr lang="en-US">
              <a:solidFill>
                <a:prstClr val="whit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txBox="1">
            <a:spLocks noGrp="1"/>
          </p:cNvSpPr>
          <p:nvPr>
            <p:ph type="title"/>
          </p:nvPr>
        </p:nvSpPr>
        <p:spPr>
          <a:xfrm>
            <a:off x="972445" y="308424"/>
            <a:ext cx="7369175" cy="608012"/>
          </a:xfrm>
          <a:prstGeom prst="rect">
            <a:avLst/>
          </a:prstGeom>
        </p:spPr>
        <p:txBody>
          <a:bodyPr/>
          <a:lstStyle/>
          <a:p>
            <a:pPr marL="228600" lvl="1" indent="-228600" eaLnBrk="0" hangingPunct="0">
              <a:spcBef>
                <a:spcPct val="50000"/>
              </a:spcBef>
              <a:buClr>
                <a:schemeClr val="tx2"/>
              </a:buClr>
              <a:defRPr/>
            </a:pPr>
            <a:r>
              <a:rPr lang="zh-CN" altLang="en-US" kern="0" dirty="0">
                <a:solidFill>
                  <a:srgbClr val="3213ED"/>
                </a:solidFill>
                <a:latin typeface="黑体" pitchFamily="49" charset="-122"/>
                <a:ea typeface="黑体" pitchFamily="49" charset="-122"/>
              </a:rPr>
              <a:t>哪里找到“文献级别用量指标”？</a:t>
            </a:r>
          </a:p>
        </p:txBody>
      </p:sp>
      <p:pic>
        <p:nvPicPr>
          <p:cNvPr id="2" name="图片 1">
            <a:extLst>
              <a:ext uri="{FF2B5EF4-FFF2-40B4-BE49-F238E27FC236}">
                <a16:creationId xmlns="" xmlns:a16="http://schemas.microsoft.com/office/drawing/2014/main" id="{BBD0DBC5-9CB4-4584-B47B-D40620655723}"/>
              </a:ext>
            </a:extLst>
          </p:cNvPr>
          <p:cNvPicPr>
            <a:picLocks noChangeAspect="1"/>
          </p:cNvPicPr>
          <p:nvPr/>
        </p:nvPicPr>
        <p:blipFill>
          <a:blip r:embed="rId2"/>
          <a:stretch>
            <a:fillRect/>
          </a:stretch>
        </p:blipFill>
        <p:spPr>
          <a:xfrm>
            <a:off x="0" y="1032893"/>
            <a:ext cx="9144000" cy="5666807"/>
          </a:xfrm>
          <a:prstGeom prst="rect">
            <a:avLst/>
          </a:prstGeom>
        </p:spPr>
      </p:pic>
      <p:sp>
        <p:nvSpPr>
          <p:cNvPr id="10" name="Slide Number Placeholder 3">
            <a:extLst>
              <a:ext uri="{FF2B5EF4-FFF2-40B4-BE49-F238E27FC236}">
                <a16:creationId xmlns="" xmlns:a16="http://schemas.microsoft.com/office/drawing/2014/main" id="{A8CA4B6E-49A0-46D5-804E-337946D0360F}"/>
              </a:ext>
            </a:extLst>
          </p:cNvPr>
          <p:cNvSpPr>
            <a:spLocks noGrp="1"/>
          </p:cNvSpPr>
          <p:nvPr>
            <p:ph type="sldNum" sz="quarter" idx="11"/>
          </p:nvPr>
        </p:nvSpPr>
        <p:spPr>
          <a:xfrm>
            <a:off x="8334149" y="6584382"/>
            <a:ext cx="457200" cy="231775"/>
          </a:xfrm>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30</a:t>
            </a:fld>
            <a:endParaRPr lang="en-US" altLang="zh-CN">
              <a:solidFill>
                <a:srgbClr val="000000"/>
              </a:solidFill>
              <a:ea typeface="宋体" panose="02010600030101010101" pitchFamily="2" charset="-122"/>
            </a:endParaRPr>
          </a:p>
        </p:txBody>
      </p:sp>
      <p:cxnSp>
        <p:nvCxnSpPr>
          <p:cNvPr id="11" name="Straight Arrow Connector 18">
            <a:extLst>
              <a:ext uri="{FF2B5EF4-FFF2-40B4-BE49-F238E27FC236}">
                <a16:creationId xmlns="" xmlns:a16="http://schemas.microsoft.com/office/drawing/2014/main" id="{3E886A4A-AFD2-4316-8A27-0C1CD449E8C4}"/>
              </a:ext>
            </a:extLst>
          </p:cNvPr>
          <p:cNvCxnSpPr/>
          <p:nvPr/>
        </p:nvCxnSpPr>
        <p:spPr>
          <a:xfrm>
            <a:off x="6386286" y="5447730"/>
            <a:ext cx="790574" cy="609600"/>
          </a:xfrm>
          <a:prstGeom prst="straightConnector1">
            <a:avLst/>
          </a:prstGeom>
          <a:ln w="22225" cap="flat" cmpd="sng" algn="ctr">
            <a:solidFill>
              <a:schemeClr val="bg2"/>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2" name="Text Placeholder 23">
            <a:extLst>
              <a:ext uri="{FF2B5EF4-FFF2-40B4-BE49-F238E27FC236}">
                <a16:creationId xmlns="" xmlns:a16="http://schemas.microsoft.com/office/drawing/2014/main" id="{2EB00589-02FC-485E-AE93-D6B2440A38AA}"/>
              </a:ext>
            </a:extLst>
          </p:cNvPr>
          <p:cNvSpPr txBox="1">
            <a:spLocks/>
          </p:cNvSpPr>
          <p:nvPr/>
        </p:nvSpPr>
        <p:spPr bwMode="auto">
          <a:xfrm>
            <a:off x="1433286" y="5142932"/>
            <a:ext cx="5029200" cy="307777"/>
          </a:xfrm>
          <a:prstGeom prst="rect">
            <a:avLst/>
          </a:prstGeom>
          <a:solidFill>
            <a:schemeClr val="bg1"/>
          </a:solidFill>
          <a:ln w="22225">
            <a:solidFill>
              <a:schemeClr val="bg2"/>
            </a:solidFill>
            <a:miter lim="800000"/>
            <a:headEnd/>
            <a:tailEnd/>
          </a:ln>
          <a:effectLst/>
        </p:spPr>
        <p:txBody>
          <a:bodyPr vert="horz" wrap="square" lIns="0" tIns="0" rIns="182880" bIns="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zh-CN" altLang="en-US" sz="2000" b="0" i="0" u="none" strike="noStrike" kern="0" cap="none" spc="0" normalizeH="0" baseline="0" noProof="0" dirty="0">
                <a:ln>
                  <a:noFill/>
                </a:ln>
                <a:solidFill>
                  <a:schemeClr val="tx1"/>
                </a:solidFill>
                <a:effectLst/>
                <a:uLnTx/>
                <a:uFillTx/>
                <a:latin typeface="黑体" pitchFamily="49" charset="-122"/>
                <a:ea typeface="黑体" pitchFamily="49" charset="-122"/>
              </a:rPr>
              <a:t>全记录页面也可以找到关于使用次数的信息</a:t>
            </a:r>
            <a:endParaRPr kumimoji="0" lang="en-US" sz="2000" b="0" i="0" u="none" strike="noStrike" kern="0" cap="none" spc="0" normalizeH="0" baseline="0" noProof="0" dirty="0">
              <a:ln>
                <a:noFill/>
              </a:ln>
              <a:solidFill>
                <a:schemeClr val="tx1"/>
              </a:solidFill>
              <a:effectLst/>
              <a:uLnTx/>
              <a:uFillTx/>
              <a:latin typeface="黑体" pitchFamily="49" charset="-122"/>
              <a:ea typeface="黑体" pitchFamily="49" charset="-122"/>
            </a:endParaRPr>
          </a:p>
        </p:txBody>
      </p:sp>
      <p:sp>
        <p:nvSpPr>
          <p:cNvPr id="13" name="Rectangle 11">
            <a:extLst>
              <a:ext uri="{FF2B5EF4-FFF2-40B4-BE49-F238E27FC236}">
                <a16:creationId xmlns="" xmlns:a16="http://schemas.microsoft.com/office/drawing/2014/main" id="{300B41A9-88D2-4D94-B65F-DA536C1D769A}"/>
              </a:ext>
            </a:extLst>
          </p:cNvPr>
          <p:cNvSpPr/>
          <p:nvPr/>
        </p:nvSpPr>
        <p:spPr>
          <a:xfrm>
            <a:off x="7148286" y="5752530"/>
            <a:ext cx="1447800" cy="914400"/>
          </a:xfrm>
          <a:prstGeom prst="rect">
            <a:avLst/>
          </a:prstGeom>
          <a:noFill/>
          <a:ln w="22225">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l"/>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13179" y="2409713"/>
            <a:ext cx="7369175" cy="836612"/>
          </a:xfrm>
        </p:spPr>
        <p:txBody>
          <a:bodyPr/>
          <a:lstStyle/>
          <a:p>
            <a:r>
              <a:rPr lang="zh-CN" altLang="en-US" dirty="0" smtClean="0">
                <a:solidFill>
                  <a:srgbClr val="3213ED"/>
                </a:solidFill>
                <a:latin typeface="微软雅黑" pitchFamily="34" charset="-122"/>
                <a:ea typeface="微软雅黑" pitchFamily="34" charset="-122"/>
              </a:rPr>
              <a:t>问题</a:t>
            </a:r>
            <a:r>
              <a:rPr lang="en-US" altLang="zh-CN" dirty="0" smtClean="0">
                <a:solidFill>
                  <a:srgbClr val="3213ED"/>
                </a:solidFill>
                <a:latin typeface="微软雅黑" pitchFamily="34" charset="-122"/>
                <a:ea typeface="微软雅黑" pitchFamily="34" charset="-122"/>
              </a:rPr>
              <a:t>3</a:t>
            </a:r>
            <a:r>
              <a:rPr lang="zh-CN" altLang="en-US" dirty="0" smtClean="0">
                <a:solidFill>
                  <a:srgbClr val="3213ED"/>
                </a:solidFill>
                <a:latin typeface="微软雅黑" pitchFamily="34" charset="-122"/>
                <a:ea typeface="微软雅黑" pitchFamily="34" charset="-122"/>
              </a:rPr>
              <a:t>：热点文献</a:t>
            </a:r>
            <a:endParaRPr lang="en-US" dirty="0"/>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31</a:t>
            </a:fld>
            <a:endParaRPr lang="en-US" altLang="zh-CN">
              <a:solidFill>
                <a:srgbClr val="00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B618992C-97F6-47BB-B084-B165F096A448}" type="slidenum">
              <a:rPr lang="en-US" altLang="en-US" smtClean="0">
                <a:solidFill>
                  <a:srgbClr val="000000"/>
                </a:solidFill>
                <a:ea typeface="宋体" panose="02010600030101010101" pitchFamily="2" charset="-122"/>
              </a:rPr>
              <a:pPr defTabSz="914400" fontAlgn="base">
                <a:spcBef>
                  <a:spcPct val="0"/>
                </a:spcBef>
                <a:spcAft>
                  <a:spcPct val="0"/>
                </a:spcAft>
                <a:defRPr/>
              </a:pPr>
              <a:t>32</a:t>
            </a:fld>
            <a:endParaRPr lang="en-US" altLang="en-US">
              <a:solidFill>
                <a:srgbClr val="000000"/>
              </a:solidFill>
              <a:ea typeface="宋体" panose="02010600030101010101" pitchFamily="2" charset="-122"/>
            </a:endParaRPr>
          </a:p>
        </p:txBody>
      </p:sp>
      <p:pic>
        <p:nvPicPr>
          <p:cNvPr id="5" name="图片 1">
            <a:extLst>
              <a:ext uri="{FF2B5EF4-FFF2-40B4-BE49-F238E27FC236}">
                <a16:creationId xmlns="" xmlns:a16="http://schemas.microsoft.com/office/drawing/2014/main" id="{0697604A-F339-47A4-91AD-BAEB30877E05}"/>
              </a:ext>
            </a:extLst>
          </p:cNvPr>
          <p:cNvPicPr>
            <a:picLocks noChangeAspect="1"/>
          </p:cNvPicPr>
          <p:nvPr/>
        </p:nvPicPr>
        <p:blipFill>
          <a:blip r:embed="rId2"/>
          <a:stretch>
            <a:fillRect/>
          </a:stretch>
        </p:blipFill>
        <p:spPr>
          <a:xfrm>
            <a:off x="0" y="1097658"/>
            <a:ext cx="9144000" cy="3613412"/>
          </a:xfrm>
          <a:prstGeom prst="rect">
            <a:avLst/>
          </a:prstGeom>
        </p:spPr>
      </p:pic>
      <p:sp>
        <p:nvSpPr>
          <p:cNvPr id="6" name="圆角矩形 21">
            <a:extLst>
              <a:ext uri="{FF2B5EF4-FFF2-40B4-BE49-F238E27FC236}">
                <a16:creationId xmlns="" xmlns:a16="http://schemas.microsoft.com/office/drawing/2014/main" id="{AC036FD4-0094-4DFC-A34B-4606AFAF68BE}"/>
              </a:ext>
            </a:extLst>
          </p:cNvPr>
          <p:cNvSpPr>
            <a:spLocks noChangeArrowheads="1"/>
          </p:cNvSpPr>
          <p:nvPr/>
        </p:nvSpPr>
        <p:spPr bwMode="auto">
          <a:xfrm>
            <a:off x="7938918" y="2054705"/>
            <a:ext cx="1162050" cy="215900"/>
          </a:xfrm>
          <a:prstGeom prst="roundRect">
            <a:avLst>
              <a:gd name="adj" fmla="val 16667"/>
            </a:avLst>
          </a:prstGeom>
          <a:noFill/>
          <a:ln w="25400" algn="ctr">
            <a:solidFill>
              <a:srgbClr val="3213ED"/>
            </a:solidFill>
            <a:round/>
            <a:headEnd/>
            <a:tailEnd/>
          </a:ln>
        </p:spPr>
        <p:txBody>
          <a:bodyPr lIns="0" tIns="0" rIns="182880" bIns="0"/>
          <a:lstStyle/>
          <a:p>
            <a:pPr>
              <a:spcBef>
                <a:spcPct val="50000"/>
              </a:spcBef>
            </a:pPr>
            <a:endParaRPr lang="zh-CN" altLang="en-US" sz="2400"/>
          </a:p>
        </p:txBody>
      </p:sp>
      <p:sp>
        <p:nvSpPr>
          <p:cNvPr id="7" name="Rectangular Callout 6"/>
          <p:cNvSpPr/>
          <p:nvPr/>
        </p:nvSpPr>
        <p:spPr>
          <a:xfrm>
            <a:off x="1241953" y="4843864"/>
            <a:ext cx="6343815" cy="1550586"/>
          </a:xfrm>
          <a:prstGeom prst="wedgeRectCallout">
            <a:avLst>
              <a:gd name="adj1" fmla="val -26124"/>
              <a:gd name="adj2" fmla="val -50427"/>
            </a:avLst>
          </a:prstGeom>
          <a:solidFill>
            <a:schemeClr val="bg1"/>
          </a:solidFill>
          <a:ln w="28575" cap="flat" cmpd="sng" algn="ctr">
            <a:solidFill>
              <a:srgbClr val="EA157A"/>
            </a:solidFill>
            <a:prstDash val="sysDash"/>
            <a:miter lim="800000"/>
          </a:ln>
          <a:effectLst/>
        </p:spPr>
        <p:txBody>
          <a:bodyPr lIns="121856" tIns="60928" rIns="121856" bIns="60928" anchor="ctr"/>
          <a:lstStyle/>
          <a:p>
            <a:pPr defTabSz="1218581">
              <a:defRPr/>
            </a:pPr>
            <a:r>
              <a:rPr lang="zh-CN" altLang="en-US" kern="0" dirty="0" smtClean="0">
                <a:solidFill>
                  <a:schemeClr val="accent6">
                    <a:lumMod val="50000"/>
                  </a:schemeClr>
                </a:solidFill>
                <a:ea typeface="微软雅黑"/>
              </a:rPr>
              <a:t>锁定热点研究两个途径：</a:t>
            </a:r>
            <a:endParaRPr lang="en-US" altLang="zh-CN" kern="0" dirty="0" smtClean="0">
              <a:solidFill>
                <a:schemeClr val="accent6">
                  <a:lumMod val="50000"/>
                </a:schemeClr>
              </a:solidFill>
              <a:ea typeface="微软雅黑"/>
            </a:endParaRPr>
          </a:p>
          <a:p>
            <a:pPr indent="-342900" defTabSz="1218581">
              <a:defRPr/>
            </a:pPr>
            <a:r>
              <a:rPr lang="zh-CN" altLang="en-US" kern="0" dirty="0" smtClean="0">
                <a:solidFill>
                  <a:schemeClr val="accent6">
                    <a:lumMod val="50000"/>
                  </a:schemeClr>
                </a:solidFill>
                <a:ea typeface="微软雅黑"/>
              </a:rPr>
              <a:t>其一，“精炼”</a:t>
            </a:r>
            <a:r>
              <a:rPr lang="en-US" altLang="zh-CN" kern="0" dirty="0" smtClean="0">
                <a:solidFill>
                  <a:schemeClr val="accent6">
                    <a:lumMod val="50000"/>
                  </a:schemeClr>
                </a:solidFill>
                <a:ea typeface="微软雅黑"/>
              </a:rPr>
              <a:t>-&gt;ESI</a:t>
            </a:r>
            <a:r>
              <a:rPr lang="zh-CN" altLang="en-US" kern="0" dirty="0" smtClean="0">
                <a:solidFill>
                  <a:schemeClr val="accent6">
                    <a:lumMod val="50000"/>
                  </a:schemeClr>
                </a:solidFill>
                <a:ea typeface="微软雅黑"/>
              </a:rPr>
              <a:t>高水平文章</a:t>
            </a:r>
            <a:r>
              <a:rPr lang="en-US" altLang="zh-CN" kern="0" dirty="0" smtClean="0">
                <a:solidFill>
                  <a:schemeClr val="accent6">
                    <a:lumMod val="50000"/>
                  </a:schemeClr>
                </a:solidFill>
                <a:ea typeface="微软雅黑"/>
              </a:rPr>
              <a:t>-&gt;Hot Papers</a:t>
            </a:r>
          </a:p>
          <a:p>
            <a:pPr indent="-342900" defTabSz="1218581">
              <a:defRPr/>
            </a:pPr>
            <a:r>
              <a:rPr lang="zh-CN" altLang="en-US" kern="0" dirty="0" smtClean="0">
                <a:solidFill>
                  <a:schemeClr val="accent6">
                    <a:lumMod val="50000"/>
                  </a:schemeClr>
                </a:solidFill>
                <a:ea typeface="微软雅黑"/>
              </a:rPr>
              <a:t>其二，“创建引文报告”查看最近几年被引频次（创建引文报告功能当文献量超过</a:t>
            </a:r>
            <a:r>
              <a:rPr lang="en-US" altLang="zh-CN" kern="0" dirty="0" smtClean="0">
                <a:solidFill>
                  <a:schemeClr val="accent6">
                    <a:lumMod val="50000"/>
                  </a:schemeClr>
                </a:solidFill>
                <a:ea typeface="微软雅黑"/>
              </a:rPr>
              <a:t>1</a:t>
            </a:r>
            <a:r>
              <a:rPr lang="zh-CN" altLang="en-US" kern="0" dirty="0" smtClean="0">
                <a:solidFill>
                  <a:schemeClr val="accent6">
                    <a:lumMod val="50000"/>
                  </a:schemeClr>
                </a:solidFill>
                <a:ea typeface="微软雅黑"/>
              </a:rPr>
              <a:t>万篇时无法使用，建议可精炼学科</a:t>
            </a:r>
            <a:r>
              <a:rPr lang="en-US" altLang="zh-CN" kern="0" dirty="0" smtClean="0">
                <a:solidFill>
                  <a:schemeClr val="accent6">
                    <a:lumMod val="50000"/>
                  </a:schemeClr>
                </a:solidFill>
                <a:ea typeface="微软雅黑"/>
              </a:rPr>
              <a:t>/</a:t>
            </a:r>
            <a:r>
              <a:rPr lang="zh-CN" altLang="en-US" kern="0" dirty="0" smtClean="0">
                <a:solidFill>
                  <a:schemeClr val="accent6">
                    <a:lumMod val="50000"/>
                  </a:schemeClr>
                </a:solidFill>
                <a:ea typeface="微软雅黑"/>
              </a:rPr>
              <a:t>出版年</a:t>
            </a:r>
            <a:r>
              <a:rPr lang="en-US" altLang="zh-CN" kern="0" dirty="0" smtClean="0">
                <a:solidFill>
                  <a:schemeClr val="accent6">
                    <a:lumMod val="50000"/>
                  </a:schemeClr>
                </a:solidFill>
                <a:ea typeface="微软雅黑"/>
              </a:rPr>
              <a:t>/</a:t>
            </a:r>
            <a:r>
              <a:rPr lang="zh-CN" altLang="en-US" kern="0" dirty="0" smtClean="0">
                <a:solidFill>
                  <a:schemeClr val="accent6">
                    <a:lumMod val="50000"/>
                  </a:schemeClr>
                </a:solidFill>
                <a:ea typeface="微软雅黑"/>
              </a:rPr>
              <a:t>国家地区等之后再利用）</a:t>
            </a:r>
            <a:endParaRPr lang="en-US" altLang="zh-CN" kern="0" dirty="0" smtClean="0">
              <a:solidFill>
                <a:schemeClr val="accent6">
                  <a:lumMod val="50000"/>
                </a:schemeClr>
              </a:solidFill>
              <a:ea typeface="微软雅黑"/>
            </a:endParaRPr>
          </a:p>
        </p:txBody>
      </p:sp>
      <p:sp>
        <p:nvSpPr>
          <p:cNvPr id="8" name="圆角矩形 21">
            <a:extLst>
              <a:ext uri="{FF2B5EF4-FFF2-40B4-BE49-F238E27FC236}">
                <a16:creationId xmlns="" xmlns:a16="http://schemas.microsoft.com/office/drawing/2014/main" id="{AC036FD4-0094-4DFC-A34B-4606AFAF68BE}"/>
              </a:ext>
            </a:extLst>
          </p:cNvPr>
          <p:cNvSpPr>
            <a:spLocks noChangeArrowheads="1"/>
          </p:cNvSpPr>
          <p:nvPr/>
        </p:nvSpPr>
        <p:spPr bwMode="auto">
          <a:xfrm>
            <a:off x="79902" y="4237766"/>
            <a:ext cx="1522987" cy="215900"/>
          </a:xfrm>
          <a:prstGeom prst="roundRect">
            <a:avLst>
              <a:gd name="adj" fmla="val 16667"/>
            </a:avLst>
          </a:prstGeom>
          <a:noFill/>
          <a:ln w="25400" algn="ctr">
            <a:solidFill>
              <a:srgbClr val="3213ED"/>
            </a:solidFill>
            <a:round/>
            <a:headEnd/>
            <a:tailEnd/>
          </a:ln>
        </p:spPr>
        <p:txBody>
          <a:bodyPr lIns="0" tIns="0" rIns="182880" bIns="0"/>
          <a:lstStyle/>
          <a:p>
            <a:pPr>
              <a:spcBef>
                <a:spcPct val="50000"/>
              </a:spcBef>
            </a:pPr>
            <a:endParaRPr lang="zh-CN" altLang="en-US" sz="240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Slide Number Placeholder 3"/>
          <p:cNvSpPr>
            <a:spLocks noGrp="1"/>
          </p:cNvSpPr>
          <p:nvPr>
            <p:ph type="sldNum" sz="quarter" idx="11"/>
          </p:nvPr>
        </p:nvSpPr>
        <p:spPr>
          <a:xfrm>
            <a:off x="8424863" y="9442452"/>
            <a:ext cx="457200" cy="231775"/>
          </a:xfrm>
        </p:spPr>
        <p:txBody>
          <a:bodyPr/>
          <a:lstStyle/>
          <a:p>
            <a:pPr>
              <a:defRPr/>
            </a:pPr>
            <a:fld id="{E6EE3815-AA01-43BA-BA84-FAE2FB74B130}" type="slidenum">
              <a:rPr lang="en-US" altLang="en-US" smtClean="0">
                <a:latin typeface="Arial" pitchFamily="34" charset="0"/>
                <a:ea typeface="宋体" pitchFamily="2" charset="-122"/>
              </a:rPr>
              <a:pPr>
                <a:defRPr/>
              </a:pPr>
              <a:t>33</a:t>
            </a:fld>
            <a:endParaRPr lang="en-US" altLang="en-US">
              <a:latin typeface="Arial" pitchFamily="34" charset="0"/>
              <a:ea typeface="宋体" pitchFamily="2" charset="-122"/>
            </a:endParaRPr>
          </a:p>
        </p:txBody>
      </p:sp>
      <p:pic>
        <p:nvPicPr>
          <p:cNvPr id="2" name="图片 1">
            <a:extLst>
              <a:ext uri="{FF2B5EF4-FFF2-40B4-BE49-F238E27FC236}">
                <a16:creationId xmlns="" xmlns:a16="http://schemas.microsoft.com/office/drawing/2014/main" id="{567C26ED-74AE-41B0-873A-851B9BF2FB16}"/>
              </a:ext>
            </a:extLst>
          </p:cNvPr>
          <p:cNvPicPr>
            <a:picLocks noChangeAspect="1"/>
          </p:cNvPicPr>
          <p:nvPr/>
        </p:nvPicPr>
        <p:blipFill>
          <a:blip r:embed="rId3"/>
          <a:stretch>
            <a:fillRect/>
          </a:stretch>
        </p:blipFill>
        <p:spPr>
          <a:xfrm>
            <a:off x="0" y="2"/>
            <a:ext cx="9144000" cy="3970143"/>
          </a:xfrm>
          <a:prstGeom prst="rect">
            <a:avLst/>
          </a:prstGeom>
        </p:spPr>
      </p:pic>
      <p:pic>
        <p:nvPicPr>
          <p:cNvPr id="3" name="图片 2">
            <a:extLst>
              <a:ext uri="{FF2B5EF4-FFF2-40B4-BE49-F238E27FC236}">
                <a16:creationId xmlns="" xmlns:a16="http://schemas.microsoft.com/office/drawing/2014/main" id="{552240A7-5C02-4851-9970-68D25CF7F650}"/>
              </a:ext>
            </a:extLst>
          </p:cNvPr>
          <p:cNvPicPr>
            <a:picLocks noChangeAspect="1"/>
          </p:cNvPicPr>
          <p:nvPr/>
        </p:nvPicPr>
        <p:blipFill>
          <a:blip r:embed="rId4"/>
          <a:stretch>
            <a:fillRect/>
          </a:stretch>
        </p:blipFill>
        <p:spPr>
          <a:xfrm>
            <a:off x="0" y="3721104"/>
            <a:ext cx="9144000" cy="3149600"/>
          </a:xfrm>
          <a:prstGeom prst="rect">
            <a:avLst/>
          </a:prstGeom>
        </p:spPr>
      </p:pic>
      <p:sp>
        <p:nvSpPr>
          <p:cNvPr id="18" name="Slide Number Placeholder 3">
            <a:extLst>
              <a:ext uri="{FF2B5EF4-FFF2-40B4-BE49-F238E27FC236}">
                <a16:creationId xmlns="" xmlns:a16="http://schemas.microsoft.com/office/drawing/2014/main" id="{49AFA57A-8335-46D2-AA11-2C956A0CA2A1}"/>
              </a:ext>
            </a:extLst>
          </p:cNvPr>
          <p:cNvSpPr txBox="1">
            <a:spLocks/>
          </p:cNvSpPr>
          <p:nvPr/>
        </p:nvSpPr>
        <p:spPr>
          <a:xfrm>
            <a:off x="8577264" y="9594852"/>
            <a:ext cx="457200" cy="2317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6EE3815-AA01-43BA-BA84-FAE2FB74B130}" type="slidenum">
              <a:rPr lang="en-US" altLang="en-US" smtClean="0">
                <a:latin typeface="Arial" pitchFamily="34" charset="0"/>
                <a:ea typeface="宋体" pitchFamily="2" charset="-122"/>
              </a:rPr>
              <a:pPr>
                <a:defRPr/>
              </a:pPr>
              <a:t>33</a:t>
            </a:fld>
            <a:endParaRPr lang="en-US" altLang="en-US">
              <a:latin typeface="Arial" pitchFamily="34" charset="0"/>
              <a:ea typeface="宋体" pitchFamily="2" charset="-122"/>
            </a:endParaRPr>
          </a:p>
        </p:txBody>
      </p:sp>
      <p:sp>
        <p:nvSpPr>
          <p:cNvPr id="23" name="TextBox 7">
            <a:extLst>
              <a:ext uri="{FF2B5EF4-FFF2-40B4-BE49-F238E27FC236}">
                <a16:creationId xmlns="" xmlns:a16="http://schemas.microsoft.com/office/drawing/2014/main" id="{E276D35D-A5C5-460E-8002-CB0412EA32A2}"/>
              </a:ext>
            </a:extLst>
          </p:cNvPr>
          <p:cNvSpPr txBox="1"/>
          <p:nvPr/>
        </p:nvSpPr>
        <p:spPr>
          <a:xfrm>
            <a:off x="3181580" y="26610"/>
            <a:ext cx="3960812" cy="507831"/>
          </a:xfrm>
          <a:prstGeom prst="rect">
            <a:avLst/>
          </a:prstGeom>
          <a:solidFill>
            <a:srgbClr val="3213ED"/>
          </a:solidFill>
          <a:ln cap="rnd">
            <a:solidFill>
              <a:srgbClr val="3213E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a:lnSpc>
                <a:spcPct val="150000"/>
              </a:lnSpc>
            </a:pPr>
            <a:r>
              <a:rPr lang="zh-CN" altLang="en-US" b="1" dirty="0">
                <a:solidFill>
                  <a:schemeClr val="bg1"/>
                </a:solidFill>
                <a:latin typeface="微软雅黑" pitchFamily="34" charset="-122"/>
                <a:ea typeface="微软雅黑" pitchFamily="34" charset="-122"/>
              </a:rPr>
              <a:t>引文报告呈现该领域的总体趋势</a:t>
            </a:r>
            <a:endParaRPr lang="en-US" altLang="zh-CN" b="1" dirty="0">
              <a:solidFill>
                <a:schemeClr val="bg1"/>
              </a:solidFill>
              <a:latin typeface="微软雅黑" pitchFamily="34" charset="-122"/>
              <a:ea typeface="微软雅黑" pitchFamily="34" charset="-122"/>
            </a:endParaRPr>
          </a:p>
        </p:txBody>
      </p:sp>
      <p:pic>
        <p:nvPicPr>
          <p:cNvPr id="24" name="图片 23">
            <a:extLst>
              <a:ext uri="{FF2B5EF4-FFF2-40B4-BE49-F238E27FC236}">
                <a16:creationId xmlns="" xmlns:a16="http://schemas.microsoft.com/office/drawing/2014/main" id="{B849EDD8-0CE6-4165-BA2A-E3D87D03B190}"/>
              </a:ext>
            </a:extLst>
          </p:cNvPr>
          <p:cNvPicPr>
            <a:picLocks noChangeAspect="1"/>
          </p:cNvPicPr>
          <p:nvPr/>
        </p:nvPicPr>
        <p:blipFill>
          <a:blip r:embed="rId5"/>
          <a:stretch>
            <a:fillRect/>
          </a:stretch>
        </p:blipFill>
        <p:spPr>
          <a:xfrm>
            <a:off x="0" y="1907056"/>
            <a:ext cx="9144000" cy="5267281"/>
          </a:xfrm>
          <a:prstGeom prst="rect">
            <a:avLst/>
          </a:prstGeom>
        </p:spPr>
      </p:pic>
      <p:sp>
        <p:nvSpPr>
          <p:cNvPr id="25" name="TextBox 9">
            <a:extLst>
              <a:ext uri="{FF2B5EF4-FFF2-40B4-BE49-F238E27FC236}">
                <a16:creationId xmlns="" xmlns:a16="http://schemas.microsoft.com/office/drawing/2014/main" id="{C158C6FD-3BDF-4FF4-85E9-E2EFC2CA90CB}"/>
              </a:ext>
            </a:extLst>
          </p:cNvPr>
          <p:cNvSpPr txBox="1"/>
          <p:nvPr/>
        </p:nvSpPr>
        <p:spPr>
          <a:xfrm>
            <a:off x="1898941" y="2480799"/>
            <a:ext cx="4392488" cy="369332"/>
          </a:xfrm>
          <a:prstGeom prst="rect">
            <a:avLst/>
          </a:prstGeom>
          <a:solidFill>
            <a:srgbClr val="3213ED"/>
          </a:solidFill>
          <a:ln cap="rnd">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chor="ctr">
            <a:spAutoFit/>
          </a:bodyPr>
          <a:lstStyle/>
          <a:p>
            <a:pPr algn="ctr">
              <a:spcBef>
                <a:spcPct val="50000"/>
              </a:spcBef>
            </a:pPr>
            <a:r>
              <a:rPr lang="zh-CN" altLang="en-US" b="1" dirty="0">
                <a:solidFill>
                  <a:schemeClr val="bg1"/>
                </a:solidFill>
                <a:latin typeface="微软雅黑" pitchFamily="34" charset="-122"/>
                <a:ea typeface="微软雅黑" pitchFamily="34" charset="-122"/>
              </a:rPr>
              <a:t>迅速锁定领域内的高影响力</a:t>
            </a:r>
            <a:r>
              <a:rPr lang="en-US" altLang="zh-CN" b="1" dirty="0">
                <a:solidFill>
                  <a:schemeClr val="bg1"/>
                </a:solidFill>
                <a:latin typeface="微软雅黑" pitchFamily="34" charset="-122"/>
                <a:ea typeface="微软雅黑" pitchFamily="34" charset="-122"/>
              </a:rPr>
              <a:t>/</a:t>
            </a:r>
            <a:r>
              <a:rPr lang="zh-CN" altLang="en-US" b="1" dirty="0">
                <a:solidFill>
                  <a:schemeClr val="bg1"/>
                </a:solidFill>
                <a:latin typeface="微软雅黑" pitchFamily="34" charset="-122"/>
                <a:ea typeface="微软雅黑" pitchFamily="34" charset="-122"/>
              </a:rPr>
              <a:t>热点论文</a:t>
            </a:r>
          </a:p>
        </p:txBody>
      </p:sp>
      <p:sp>
        <p:nvSpPr>
          <p:cNvPr id="10" name="圆角矩形 21">
            <a:extLst>
              <a:ext uri="{FF2B5EF4-FFF2-40B4-BE49-F238E27FC236}">
                <a16:creationId xmlns="" xmlns:a16="http://schemas.microsoft.com/office/drawing/2014/main" id="{13A0C708-25F7-4825-9B08-2E8504A17729}"/>
              </a:ext>
            </a:extLst>
          </p:cNvPr>
          <p:cNvSpPr>
            <a:spLocks noChangeArrowheads="1"/>
          </p:cNvSpPr>
          <p:nvPr/>
        </p:nvSpPr>
        <p:spPr bwMode="auto">
          <a:xfrm>
            <a:off x="201829" y="2038352"/>
            <a:ext cx="8832634" cy="2084193"/>
          </a:xfrm>
          <a:prstGeom prst="roundRect">
            <a:avLst>
              <a:gd name="adj" fmla="val 16667"/>
            </a:avLst>
          </a:prstGeom>
          <a:noFill/>
          <a:ln w="25400" algn="ctr">
            <a:solidFill>
              <a:srgbClr val="3213ED"/>
            </a:solidFill>
            <a:round/>
            <a:headEnd/>
            <a:tailEnd/>
          </a:ln>
        </p:spPr>
        <p:txBody>
          <a:bodyPr lIns="0" tIns="0" rIns="182880" bIns="0"/>
          <a:lstStyle/>
          <a:p>
            <a:pPr>
              <a:spcBef>
                <a:spcPct val="50000"/>
              </a:spcBef>
            </a:pPr>
            <a:endParaRPr lang="zh-CN" altLang="en-US" sz="2400"/>
          </a:p>
        </p:txBody>
      </p:sp>
    </p:spTree>
    <p:extLst>
      <p:ext uri="{BB962C8B-B14F-4D97-AF65-F5344CB8AC3E}">
        <p14:creationId xmlns="" xmlns:p14="http://schemas.microsoft.com/office/powerpoint/2010/main" val="909374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13179" y="2409713"/>
            <a:ext cx="7369175" cy="836612"/>
          </a:xfrm>
        </p:spPr>
        <p:txBody>
          <a:bodyPr/>
          <a:lstStyle/>
          <a:p>
            <a:r>
              <a:rPr lang="zh-CN" altLang="en-US" dirty="0" smtClean="0">
                <a:solidFill>
                  <a:srgbClr val="3213ED"/>
                </a:solidFill>
                <a:latin typeface="微软雅黑" pitchFamily="34" charset="-122"/>
                <a:ea typeface="微软雅黑" pitchFamily="34" charset="-122"/>
              </a:rPr>
              <a:t>问题</a:t>
            </a:r>
            <a:r>
              <a:rPr lang="en-US" altLang="zh-CN" dirty="0" smtClean="0">
                <a:solidFill>
                  <a:srgbClr val="3213ED"/>
                </a:solidFill>
                <a:latin typeface="微软雅黑" pitchFamily="34" charset="-122"/>
                <a:ea typeface="微软雅黑" pitchFamily="34" charset="-122"/>
              </a:rPr>
              <a:t>4</a:t>
            </a:r>
            <a:r>
              <a:rPr lang="zh-CN" altLang="en-US" dirty="0" smtClean="0">
                <a:solidFill>
                  <a:srgbClr val="3213ED"/>
                </a:solidFill>
                <a:latin typeface="微软雅黑" pitchFamily="34" charset="-122"/>
                <a:ea typeface="微软雅黑" pitchFamily="34" charset="-122"/>
              </a:rPr>
              <a:t>：跟踪课题最新动向</a:t>
            </a:r>
            <a:endParaRPr lang="en-US" dirty="0"/>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34</a:t>
            </a:fld>
            <a:endParaRPr lang="en-US" altLang="zh-CN">
              <a:solidFill>
                <a:srgbClr val="000000"/>
              </a:solidFill>
              <a:ea typeface="宋体" panose="02010600030101010101" pitchFamily="2" charset="-122"/>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35</a:t>
            </a:fld>
            <a:endParaRPr lang="en-US" altLang="zh-CN">
              <a:solidFill>
                <a:srgbClr val="000000"/>
              </a:solidFill>
              <a:ea typeface="宋体" panose="02010600030101010101" pitchFamily="2" charset="-122"/>
            </a:endParaRPr>
          </a:p>
        </p:txBody>
      </p:sp>
      <p:sp>
        <p:nvSpPr>
          <p:cNvPr id="9" name="Rectangle 3"/>
          <p:cNvSpPr>
            <a:spLocks noChangeArrowheads="1"/>
          </p:cNvSpPr>
          <p:nvPr/>
        </p:nvSpPr>
        <p:spPr bwMode="auto">
          <a:xfrm>
            <a:off x="829203" y="248219"/>
            <a:ext cx="8031163" cy="609600"/>
          </a:xfrm>
          <a:prstGeom prst="rect">
            <a:avLst/>
          </a:prstGeom>
          <a:solidFill>
            <a:schemeClr val="bg1"/>
          </a:solidFill>
          <a:ln w="9525">
            <a:noFill/>
            <a:miter lim="800000"/>
            <a:headEnd/>
            <a:tailEnd/>
          </a:ln>
        </p:spPr>
        <p:txBody>
          <a:bodyPr anchor="ctr"/>
          <a:lstStyle/>
          <a:p>
            <a:r>
              <a:rPr lang="zh-CN" altLang="en-US" sz="2800" dirty="0">
                <a:solidFill>
                  <a:srgbClr val="3213ED"/>
                </a:solidFill>
                <a:latin typeface="微软雅黑" pitchFamily="34" charset="-122"/>
                <a:ea typeface="微软雅黑" pitchFamily="34" charset="-122"/>
              </a:rPr>
              <a:t>创建“定题跟踪”－实时跟踪最新研究进展</a:t>
            </a:r>
            <a:endParaRPr lang="en-US" altLang="zh-CN" sz="2800" dirty="0">
              <a:solidFill>
                <a:srgbClr val="3213ED"/>
              </a:solidFill>
              <a:latin typeface="微软雅黑" pitchFamily="34" charset="-122"/>
              <a:ea typeface="微软雅黑" pitchFamily="34" charset="-122"/>
            </a:endParaRPr>
          </a:p>
        </p:txBody>
      </p:sp>
      <p:pic>
        <p:nvPicPr>
          <p:cNvPr id="2" name="图片 1">
            <a:extLst>
              <a:ext uri="{FF2B5EF4-FFF2-40B4-BE49-F238E27FC236}">
                <a16:creationId xmlns="" xmlns:a16="http://schemas.microsoft.com/office/drawing/2014/main" id="{44574ACA-116C-4160-83DD-D23FD25CCCB2}"/>
              </a:ext>
            </a:extLst>
          </p:cNvPr>
          <p:cNvPicPr>
            <a:picLocks noChangeAspect="1"/>
          </p:cNvPicPr>
          <p:nvPr/>
        </p:nvPicPr>
        <p:blipFill>
          <a:blip r:embed="rId2"/>
          <a:stretch>
            <a:fillRect/>
          </a:stretch>
        </p:blipFill>
        <p:spPr>
          <a:xfrm>
            <a:off x="0" y="951487"/>
            <a:ext cx="9144000" cy="5196899"/>
          </a:xfrm>
          <a:prstGeom prst="rect">
            <a:avLst/>
          </a:prstGeom>
        </p:spPr>
      </p:pic>
      <p:sp>
        <p:nvSpPr>
          <p:cNvPr id="10" name="圆角矩形 10">
            <a:extLst>
              <a:ext uri="{FF2B5EF4-FFF2-40B4-BE49-F238E27FC236}">
                <a16:creationId xmlns="" xmlns:a16="http://schemas.microsoft.com/office/drawing/2014/main" id="{7B147215-F63F-4858-8A40-DE8E5B18C39F}"/>
              </a:ext>
            </a:extLst>
          </p:cNvPr>
          <p:cNvSpPr>
            <a:spLocks noChangeArrowheads="1"/>
          </p:cNvSpPr>
          <p:nvPr/>
        </p:nvSpPr>
        <p:spPr bwMode="auto">
          <a:xfrm>
            <a:off x="271469" y="2547137"/>
            <a:ext cx="851545" cy="263912"/>
          </a:xfrm>
          <a:prstGeom prst="roundRect">
            <a:avLst>
              <a:gd name="adj" fmla="val 16667"/>
            </a:avLst>
          </a:prstGeom>
          <a:noFill/>
          <a:ln w="25400" algn="ctr">
            <a:solidFill>
              <a:schemeClr val="bg2"/>
            </a:solidFill>
            <a:round/>
            <a:headEnd/>
            <a:tailEnd/>
          </a:ln>
        </p:spPr>
        <p:txBody>
          <a:bodyPr vert="eaVert" wrap="none" anchor="ctr"/>
          <a:lstStyle/>
          <a:p>
            <a:pPr algn="ctr"/>
            <a:endParaRPr lang="zh-CN" altLang="en-US">
              <a:ea typeface="宋体" pitchFamily="2" charset="-122"/>
            </a:endParaRPr>
          </a:p>
        </p:txBody>
      </p:sp>
      <p:sp>
        <p:nvSpPr>
          <p:cNvPr id="11" name="TextBox 6">
            <a:extLst>
              <a:ext uri="{FF2B5EF4-FFF2-40B4-BE49-F238E27FC236}">
                <a16:creationId xmlns="" xmlns:a16="http://schemas.microsoft.com/office/drawing/2014/main" id="{0C772FA8-770B-4E1A-A182-C42A7BF441CB}"/>
              </a:ext>
            </a:extLst>
          </p:cNvPr>
          <p:cNvSpPr txBox="1"/>
          <p:nvPr/>
        </p:nvSpPr>
        <p:spPr>
          <a:xfrm>
            <a:off x="2581673" y="2228450"/>
            <a:ext cx="4900877" cy="707886"/>
          </a:xfrm>
          <a:prstGeom prst="rect">
            <a:avLst/>
          </a:prstGeom>
          <a:solidFill>
            <a:srgbClr val="3213E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zh-CN" altLang="en-US" sz="2000" dirty="0">
                <a:solidFill>
                  <a:schemeClr val="bg1"/>
                </a:solidFill>
                <a:latin typeface="微软雅黑" pitchFamily="34" charset="-122"/>
                <a:ea typeface="微软雅黑" pitchFamily="34" charset="-122"/>
              </a:rPr>
              <a:t>“定题跟踪”：可实时跟踪某课题、某作者、</a:t>
            </a:r>
            <a:r>
              <a:rPr lang="en-US" altLang="zh-CN" sz="2000" dirty="0">
                <a:solidFill>
                  <a:schemeClr val="bg1"/>
                </a:solidFill>
                <a:latin typeface="微软雅黑" pitchFamily="34" charset="-122"/>
                <a:ea typeface="微软雅黑" pitchFamily="34" charset="-122"/>
              </a:rPr>
              <a:t> </a:t>
            </a:r>
            <a:r>
              <a:rPr lang="zh-CN" altLang="en-US" sz="2000" dirty="0">
                <a:solidFill>
                  <a:schemeClr val="bg1"/>
                </a:solidFill>
                <a:latin typeface="微软雅黑" pitchFamily="34" charset="-122"/>
                <a:ea typeface="微软雅黑" pitchFamily="34" charset="-122"/>
              </a:rPr>
              <a:t>某机构等的最新研究进展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8422" y="357166"/>
            <a:ext cx="5330552" cy="707886"/>
          </a:xfrm>
          <a:prstGeom prst="rect">
            <a:avLst/>
          </a:prstGeom>
          <a:solidFill>
            <a:srgbClr val="3213E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a:spAutoFit/>
          </a:bodyPr>
          <a:lstStyle/>
          <a:p>
            <a:pPr eaLnBrk="0" hangingPunct="0">
              <a:defRPr/>
            </a:pPr>
            <a:r>
              <a:rPr lang="zh-CN" altLang="en-US" sz="2000" dirty="0">
                <a:solidFill>
                  <a:schemeClr val="bg1"/>
                </a:solidFill>
                <a:latin typeface="微软雅黑" pitchFamily="34" charset="-122"/>
                <a:ea typeface="微软雅黑" pitchFamily="34" charset="-122"/>
              </a:rPr>
              <a:t>保存检索历史在服务器或本地计算机上，订制定题服务</a:t>
            </a:r>
            <a:endParaRPr lang="en-US" altLang="zh-CN" sz="2000" dirty="0">
              <a:solidFill>
                <a:schemeClr val="bg1"/>
              </a:solidFill>
              <a:latin typeface="微软雅黑" pitchFamily="34" charset="-122"/>
              <a:ea typeface="微软雅黑" pitchFamily="34" charset="-122"/>
            </a:endParaRPr>
          </a:p>
        </p:txBody>
      </p:sp>
      <p:pic>
        <p:nvPicPr>
          <p:cNvPr id="19" name="图片 18">
            <a:extLst>
              <a:ext uri="{FF2B5EF4-FFF2-40B4-BE49-F238E27FC236}">
                <a16:creationId xmlns="" xmlns:a16="http://schemas.microsoft.com/office/drawing/2014/main" id="{5A2886FF-B505-4DB1-A98F-06F8E2D09363}"/>
              </a:ext>
            </a:extLst>
          </p:cNvPr>
          <p:cNvPicPr>
            <a:picLocks noChangeAspect="1"/>
          </p:cNvPicPr>
          <p:nvPr/>
        </p:nvPicPr>
        <p:blipFill>
          <a:blip r:embed="rId2"/>
          <a:stretch>
            <a:fillRect/>
          </a:stretch>
        </p:blipFill>
        <p:spPr>
          <a:xfrm>
            <a:off x="0" y="1065054"/>
            <a:ext cx="9144000" cy="5196899"/>
          </a:xfrm>
          <a:prstGeom prst="rect">
            <a:avLst/>
          </a:prstGeom>
        </p:spPr>
      </p:pic>
      <p:pic>
        <p:nvPicPr>
          <p:cNvPr id="27" name="图片 26">
            <a:extLst>
              <a:ext uri="{FF2B5EF4-FFF2-40B4-BE49-F238E27FC236}">
                <a16:creationId xmlns="" xmlns:a16="http://schemas.microsoft.com/office/drawing/2014/main" id="{8FECA81B-63C5-4AF8-A8C1-D1CD3BF9DDF6}"/>
              </a:ext>
            </a:extLst>
          </p:cNvPr>
          <p:cNvPicPr>
            <a:picLocks noChangeAspect="1"/>
          </p:cNvPicPr>
          <p:nvPr/>
        </p:nvPicPr>
        <p:blipFill>
          <a:blip r:embed="rId3"/>
          <a:stretch>
            <a:fillRect/>
          </a:stretch>
        </p:blipFill>
        <p:spPr>
          <a:xfrm>
            <a:off x="1923525" y="1786077"/>
            <a:ext cx="4670540" cy="4344688"/>
          </a:xfrm>
          <a:prstGeom prst="rect">
            <a:avLst/>
          </a:prstGeom>
        </p:spPr>
      </p:pic>
      <p:sp>
        <p:nvSpPr>
          <p:cNvPr id="28" name="Slide Number Placeholder 3">
            <a:extLst>
              <a:ext uri="{FF2B5EF4-FFF2-40B4-BE49-F238E27FC236}">
                <a16:creationId xmlns="" xmlns:a16="http://schemas.microsoft.com/office/drawing/2014/main" id="{6CBE422F-4C48-4D3B-853E-0173F4466BC2}"/>
              </a:ext>
            </a:extLst>
          </p:cNvPr>
          <p:cNvSpPr>
            <a:spLocks noGrp="1"/>
          </p:cNvSpPr>
          <p:nvPr>
            <p:ph type="sldNum" sz="quarter" idx="11"/>
          </p:nvPr>
        </p:nvSpPr>
        <p:spPr>
          <a:xfrm>
            <a:off x="8424863" y="6394450"/>
            <a:ext cx="719137" cy="463550"/>
          </a:xfrm>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36</a:t>
            </a:fld>
            <a:endParaRPr lang="en-US" altLang="zh-CN">
              <a:solidFill>
                <a:srgbClr val="000000"/>
              </a:solidFill>
              <a:ea typeface="宋体" panose="02010600030101010101" pitchFamily="2" charset="-122"/>
            </a:endParaRPr>
          </a:p>
        </p:txBody>
      </p:sp>
      <p:sp>
        <p:nvSpPr>
          <p:cNvPr id="29" name="圆角矩形 9">
            <a:extLst>
              <a:ext uri="{FF2B5EF4-FFF2-40B4-BE49-F238E27FC236}">
                <a16:creationId xmlns="" xmlns:a16="http://schemas.microsoft.com/office/drawing/2014/main" id="{91CEA9B4-22A8-4FB1-AF5D-AC2EAC9F55EA}"/>
              </a:ext>
            </a:extLst>
          </p:cNvPr>
          <p:cNvSpPr>
            <a:spLocks noChangeArrowheads="1"/>
          </p:cNvSpPr>
          <p:nvPr/>
        </p:nvSpPr>
        <p:spPr bwMode="auto">
          <a:xfrm>
            <a:off x="3257379" y="3152493"/>
            <a:ext cx="2818530" cy="242228"/>
          </a:xfrm>
          <a:prstGeom prst="roundRect">
            <a:avLst>
              <a:gd name="adj" fmla="val 16667"/>
            </a:avLst>
          </a:prstGeom>
          <a:noFill/>
          <a:ln w="25400" algn="ctr">
            <a:solidFill>
              <a:schemeClr val="bg2"/>
            </a:solidFill>
            <a:round/>
            <a:headEnd/>
            <a:tailEnd/>
          </a:ln>
        </p:spPr>
        <p:txBody>
          <a:bodyPr vert="eaVert" wrap="none" anchor="ctr"/>
          <a:lstStyle/>
          <a:p>
            <a:pPr algn="ctr"/>
            <a:endParaRPr lang="zh-CN" altLang="en-US" dirty="0">
              <a:ea typeface="宋体" pitchFamily="2" charset="-122"/>
            </a:endParaRPr>
          </a:p>
        </p:txBody>
      </p:sp>
      <p:sp>
        <p:nvSpPr>
          <p:cNvPr id="30" name="圆角矩形 10">
            <a:extLst>
              <a:ext uri="{FF2B5EF4-FFF2-40B4-BE49-F238E27FC236}">
                <a16:creationId xmlns="" xmlns:a16="http://schemas.microsoft.com/office/drawing/2014/main" id="{9696B365-0251-418A-9E08-F79288F46319}"/>
              </a:ext>
            </a:extLst>
          </p:cNvPr>
          <p:cNvSpPr>
            <a:spLocks noChangeArrowheads="1"/>
          </p:cNvSpPr>
          <p:nvPr/>
        </p:nvSpPr>
        <p:spPr bwMode="auto">
          <a:xfrm>
            <a:off x="2581276" y="2350941"/>
            <a:ext cx="2362200" cy="225425"/>
          </a:xfrm>
          <a:prstGeom prst="roundRect">
            <a:avLst>
              <a:gd name="adj" fmla="val 16667"/>
            </a:avLst>
          </a:prstGeom>
          <a:noFill/>
          <a:ln w="25400" algn="ctr">
            <a:solidFill>
              <a:schemeClr val="bg2"/>
            </a:solidFill>
            <a:round/>
            <a:headEnd/>
            <a:tailEnd/>
          </a:ln>
        </p:spPr>
        <p:txBody>
          <a:bodyPr vert="eaVert" wrap="none" anchor="ctr"/>
          <a:lstStyle/>
          <a:p>
            <a:pPr algn="ctr"/>
            <a:endParaRPr lang="zh-CN" altLang="en-US">
              <a:ea typeface="宋体" pitchFamily="2" charset="-122"/>
            </a:endParaRPr>
          </a:p>
        </p:txBody>
      </p:sp>
      <p:sp>
        <p:nvSpPr>
          <p:cNvPr id="31" name="圆角矩形 11">
            <a:extLst>
              <a:ext uri="{FF2B5EF4-FFF2-40B4-BE49-F238E27FC236}">
                <a16:creationId xmlns="" xmlns:a16="http://schemas.microsoft.com/office/drawing/2014/main" id="{6697208B-300E-4EDC-AD8C-FA5FAC01FCA2}"/>
              </a:ext>
            </a:extLst>
          </p:cNvPr>
          <p:cNvSpPr>
            <a:spLocks noChangeArrowheads="1"/>
          </p:cNvSpPr>
          <p:nvPr/>
        </p:nvSpPr>
        <p:spPr bwMode="auto">
          <a:xfrm>
            <a:off x="3276515" y="3495677"/>
            <a:ext cx="2799394" cy="233365"/>
          </a:xfrm>
          <a:prstGeom prst="roundRect">
            <a:avLst>
              <a:gd name="adj" fmla="val 16667"/>
            </a:avLst>
          </a:prstGeom>
          <a:noFill/>
          <a:ln w="25400" algn="ctr">
            <a:solidFill>
              <a:schemeClr val="bg2"/>
            </a:solidFill>
            <a:round/>
            <a:headEnd/>
            <a:tailEnd/>
          </a:ln>
        </p:spPr>
        <p:txBody>
          <a:bodyPr vert="eaVert" wrap="none" anchor="ctr"/>
          <a:lstStyle/>
          <a:p>
            <a:pPr algn="ctr"/>
            <a:endParaRPr lang="zh-CN" altLang="en-US">
              <a:ea typeface="宋体" pitchFamily="2" charset="-122"/>
            </a:endParaRPr>
          </a:p>
        </p:txBody>
      </p:sp>
      <p:sp>
        <p:nvSpPr>
          <p:cNvPr id="32" name="圆角矩形 12">
            <a:extLst>
              <a:ext uri="{FF2B5EF4-FFF2-40B4-BE49-F238E27FC236}">
                <a16:creationId xmlns="" xmlns:a16="http://schemas.microsoft.com/office/drawing/2014/main" id="{944C2952-DCE9-4820-8EC2-57DFFB5BD905}"/>
              </a:ext>
            </a:extLst>
          </p:cNvPr>
          <p:cNvSpPr>
            <a:spLocks noChangeArrowheads="1"/>
          </p:cNvSpPr>
          <p:nvPr/>
        </p:nvSpPr>
        <p:spPr bwMode="auto">
          <a:xfrm>
            <a:off x="4038601" y="3970852"/>
            <a:ext cx="990600" cy="237185"/>
          </a:xfrm>
          <a:prstGeom prst="roundRect">
            <a:avLst>
              <a:gd name="adj" fmla="val 16667"/>
            </a:avLst>
          </a:prstGeom>
          <a:noFill/>
          <a:ln w="25400" algn="ctr">
            <a:solidFill>
              <a:schemeClr val="bg2"/>
            </a:solidFill>
            <a:round/>
            <a:headEnd/>
            <a:tailEnd/>
          </a:ln>
        </p:spPr>
        <p:txBody>
          <a:bodyPr vert="eaVert" wrap="none" anchor="ctr"/>
          <a:lstStyle/>
          <a:p>
            <a:pPr algn="ctr"/>
            <a:endParaRPr lang="zh-CN" altLang="en-US">
              <a:ea typeface="宋体" pitchFamily="2" charset="-122"/>
            </a:endParaRPr>
          </a:p>
        </p:txBody>
      </p:sp>
      <p:sp>
        <p:nvSpPr>
          <p:cNvPr id="33" name="TextBox 13">
            <a:extLst>
              <a:ext uri="{FF2B5EF4-FFF2-40B4-BE49-F238E27FC236}">
                <a16:creationId xmlns="" xmlns:a16="http://schemas.microsoft.com/office/drawing/2014/main" id="{378DB3A1-344F-42BA-8DFE-55FB13E1153A}"/>
              </a:ext>
            </a:extLst>
          </p:cNvPr>
          <p:cNvSpPr txBox="1"/>
          <p:nvPr/>
        </p:nvSpPr>
        <p:spPr bwMode="auto">
          <a:xfrm>
            <a:off x="6594064" y="2181225"/>
            <a:ext cx="1908174" cy="2446824"/>
          </a:xfrm>
          <a:prstGeom prst="rect">
            <a:avLst/>
          </a:prstGeom>
          <a:solidFill>
            <a:srgbClr val="3213ED"/>
          </a:solidFill>
        </p:spPr>
        <p:txBody>
          <a:bodyPr wrap="square">
            <a:spAutoFit/>
          </a:bodyPr>
          <a:lstStyle/>
          <a:p>
            <a:pPr>
              <a:lnSpc>
                <a:spcPct val="150000"/>
              </a:lnSpc>
              <a:defRPr/>
            </a:pPr>
            <a:r>
              <a:rPr lang="zh-CN" altLang="en-US" b="1" dirty="0">
                <a:solidFill>
                  <a:schemeClr val="bg1"/>
                </a:solidFill>
                <a:effectLst>
                  <a:outerShdw blurRad="38100" dist="38100" dir="2700000" algn="tl">
                    <a:srgbClr val="C0C0C0"/>
                  </a:outerShdw>
                </a:effectLst>
                <a:latin typeface="微软雅黑" pitchFamily="34" charset="-122"/>
                <a:ea typeface="微软雅黑" pitchFamily="34" charset="-122"/>
                <a:cs typeface="Arial" pitchFamily="34" charset="0"/>
              </a:rPr>
              <a:t>设定选项：</a:t>
            </a:r>
            <a:endParaRPr lang="en-US" altLang="zh-CN" b="1" dirty="0">
              <a:solidFill>
                <a:schemeClr val="bg1"/>
              </a:solidFill>
              <a:effectLst>
                <a:outerShdw blurRad="38100" dist="38100" dir="2700000" algn="tl">
                  <a:srgbClr val="C0C0C0"/>
                </a:outerShdw>
              </a:effectLst>
              <a:latin typeface="微软雅黑" pitchFamily="34" charset="-122"/>
              <a:ea typeface="微软雅黑" pitchFamily="34" charset="-122"/>
              <a:cs typeface="Arial" pitchFamily="34" charset="0"/>
            </a:endParaRPr>
          </a:p>
          <a:p>
            <a:pPr>
              <a:lnSpc>
                <a:spcPct val="150000"/>
              </a:lnSpc>
              <a:buFontTx/>
              <a:buChar char="-"/>
              <a:defRPr/>
            </a:pPr>
            <a:r>
              <a:rPr lang="zh-CN" altLang="en-US" dirty="0">
                <a:solidFill>
                  <a:schemeClr val="bg1"/>
                </a:solidFill>
                <a:latin typeface="微软雅黑" pitchFamily="34" charset="-122"/>
                <a:ea typeface="微软雅黑" pitchFamily="34" charset="-122"/>
                <a:cs typeface="Arial" pitchFamily="34" charset="0"/>
              </a:rPr>
              <a:t>检索历史名称</a:t>
            </a:r>
            <a:endParaRPr lang="en-US" altLang="zh-CN" dirty="0">
              <a:solidFill>
                <a:schemeClr val="bg1"/>
              </a:solidFill>
              <a:latin typeface="微软雅黑" pitchFamily="34" charset="-122"/>
              <a:ea typeface="微软雅黑" pitchFamily="34" charset="-122"/>
              <a:cs typeface="Arial" pitchFamily="34" charset="0"/>
            </a:endParaRPr>
          </a:p>
          <a:p>
            <a:pPr>
              <a:lnSpc>
                <a:spcPct val="150000"/>
              </a:lnSpc>
              <a:buFontTx/>
              <a:buChar char="-"/>
              <a:defRPr/>
            </a:pPr>
            <a:r>
              <a:rPr lang="en-US" dirty="0">
                <a:solidFill>
                  <a:schemeClr val="bg1"/>
                </a:solidFill>
                <a:latin typeface="微软雅黑" pitchFamily="34" charset="-122"/>
                <a:ea typeface="微软雅黑" pitchFamily="34" charset="-122"/>
                <a:cs typeface="Arial" pitchFamily="34" charset="0"/>
              </a:rPr>
              <a:t> </a:t>
            </a:r>
            <a:r>
              <a:rPr lang="zh-CN" altLang="en-US" dirty="0">
                <a:solidFill>
                  <a:schemeClr val="bg1"/>
                </a:solidFill>
                <a:latin typeface="微软雅黑" pitchFamily="34" charset="-122"/>
                <a:ea typeface="微软雅黑" pitchFamily="34" charset="-122"/>
                <a:cs typeface="Arial" pitchFamily="34" charset="0"/>
              </a:rPr>
              <a:t>电子邮箱</a:t>
            </a:r>
            <a:endParaRPr lang="en-US" altLang="zh-CN" dirty="0">
              <a:solidFill>
                <a:schemeClr val="bg1"/>
              </a:solidFill>
              <a:latin typeface="微软雅黑" pitchFamily="34" charset="-122"/>
              <a:ea typeface="微软雅黑" pitchFamily="34" charset="-122"/>
              <a:cs typeface="Arial" pitchFamily="34" charset="0"/>
            </a:endParaRPr>
          </a:p>
          <a:p>
            <a:pPr>
              <a:lnSpc>
                <a:spcPct val="150000"/>
              </a:lnSpc>
              <a:buFontTx/>
              <a:buChar char="-"/>
              <a:defRPr/>
            </a:pPr>
            <a:r>
              <a:rPr lang="zh-CN" altLang="en-US" dirty="0">
                <a:solidFill>
                  <a:schemeClr val="bg1"/>
                </a:solidFill>
                <a:latin typeface="微软雅黑" pitchFamily="34" charset="-122"/>
                <a:ea typeface="微软雅黑" pitchFamily="34" charset="-122"/>
                <a:cs typeface="Arial" pitchFamily="34" charset="0"/>
              </a:rPr>
              <a:t>定制类型及格式</a:t>
            </a:r>
            <a:endParaRPr lang="en-US" altLang="zh-CN" dirty="0">
              <a:solidFill>
                <a:schemeClr val="bg1"/>
              </a:solidFill>
              <a:latin typeface="微软雅黑" pitchFamily="34" charset="-122"/>
              <a:ea typeface="微软雅黑" pitchFamily="34" charset="-122"/>
              <a:cs typeface="Arial" pitchFamily="34" charset="0"/>
            </a:endParaRPr>
          </a:p>
          <a:p>
            <a:pPr>
              <a:lnSpc>
                <a:spcPct val="150000"/>
              </a:lnSpc>
              <a:buFontTx/>
              <a:buChar char="-"/>
              <a:defRPr/>
            </a:pPr>
            <a:r>
              <a:rPr lang="zh-CN" altLang="en-US" dirty="0">
                <a:solidFill>
                  <a:schemeClr val="bg1"/>
                </a:solidFill>
                <a:latin typeface="微软雅黑" pitchFamily="34" charset="-122"/>
                <a:ea typeface="微软雅黑" pitchFamily="34" charset="-122"/>
                <a:cs typeface="Arial" pitchFamily="34" charset="0"/>
              </a:rPr>
              <a:t>频率</a:t>
            </a:r>
            <a:endParaRPr lang="en-US" altLang="zh-CN" dirty="0">
              <a:solidFill>
                <a:schemeClr val="bg1"/>
              </a:solidFill>
              <a:latin typeface="微软雅黑" pitchFamily="34" charset="-122"/>
              <a:ea typeface="微软雅黑" pitchFamily="34" charset="-122"/>
              <a:cs typeface="Arial" pitchFamily="34" charset="0"/>
            </a:endParaRPr>
          </a:p>
          <a:p>
            <a:pPr>
              <a:defRPr/>
            </a:pPr>
            <a:endParaRPr lang="en-US" dirty="0">
              <a:solidFill>
                <a:schemeClr val="bg1"/>
              </a:solidFill>
              <a:ea typeface="微软雅黑" pitchFamily="34" charset="-122"/>
              <a:cs typeface="Arial" pitchFamily="34" charset="0"/>
            </a:endParaRPr>
          </a:p>
        </p:txBody>
      </p:sp>
      <p:pic>
        <p:nvPicPr>
          <p:cNvPr id="34" name="Picture 5">
            <a:extLst>
              <a:ext uri="{FF2B5EF4-FFF2-40B4-BE49-F238E27FC236}">
                <a16:creationId xmlns="" xmlns:a16="http://schemas.microsoft.com/office/drawing/2014/main" id="{23A67A19-6ACC-41EA-9BCC-C9D490373EBF}"/>
              </a:ext>
            </a:extLst>
          </p:cNvPr>
          <p:cNvPicPr>
            <a:picLocks noChangeAspect="1" noChangeArrowheads="1"/>
          </p:cNvPicPr>
          <p:nvPr/>
        </p:nvPicPr>
        <p:blipFill>
          <a:blip r:embed="rId4" cstate="print"/>
          <a:srcRect/>
          <a:stretch>
            <a:fillRect/>
          </a:stretch>
        </p:blipFill>
        <p:spPr bwMode="auto">
          <a:xfrm rot="19733810">
            <a:off x="3894137" y="5145156"/>
            <a:ext cx="719137" cy="931862"/>
          </a:xfrm>
          <a:prstGeom prst="rect">
            <a:avLst/>
          </a:prstGeom>
          <a:ln>
            <a:noFill/>
          </a:ln>
          <a:effectLst>
            <a:outerShdw blurRad="292100" dist="139700" dir="2700000" algn="tl" rotWithShape="0">
              <a:srgbClr val="333333">
                <a:alpha val="65000"/>
              </a:srgbClr>
            </a:outerShdw>
          </a:effectLst>
        </p:spPr>
      </p:pic>
      <p:pic>
        <p:nvPicPr>
          <p:cNvPr id="35" name="Picture 6">
            <a:extLst>
              <a:ext uri="{FF2B5EF4-FFF2-40B4-BE49-F238E27FC236}">
                <a16:creationId xmlns="" xmlns:a16="http://schemas.microsoft.com/office/drawing/2014/main" id="{8A8CBA73-7866-4ED5-BB67-44380F7DB62B}"/>
              </a:ext>
            </a:extLst>
          </p:cNvPr>
          <p:cNvPicPr>
            <a:picLocks noChangeAspect="1" noChangeArrowheads="1"/>
          </p:cNvPicPr>
          <p:nvPr/>
        </p:nvPicPr>
        <p:blipFill>
          <a:blip r:embed="rId5" cstate="print"/>
          <a:srcRect/>
          <a:stretch>
            <a:fillRect/>
          </a:stretch>
        </p:blipFill>
        <p:spPr bwMode="auto">
          <a:xfrm rot="-1860000">
            <a:off x="3893640" y="5158212"/>
            <a:ext cx="720725" cy="931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37</a:t>
            </a:fld>
            <a:endParaRPr lang="en-US" altLang="zh-CN">
              <a:solidFill>
                <a:srgbClr val="000000"/>
              </a:solidFill>
              <a:ea typeface="宋体" panose="02010600030101010101" pitchFamily="2" charset="-122"/>
            </a:endParaRPr>
          </a:p>
        </p:txBody>
      </p:sp>
      <p:sp>
        <p:nvSpPr>
          <p:cNvPr id="44" name="Slide Number Placeholder 3"/>
          <p:cNvSpPr txBox="1">
            <a:spLocks/>
          </p:cNvSpPr>
          <p:nvPr/>
        </p:nvSpPr>
        <p:spPr>
          <a:xfrm>
            <a:off x="8424863" y="6394450"/>
            <a:ext cx="719137" cy="4635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B402691-FAED-4A3A-87DA-7EBB84009834}" type="slidenum">
              <a:rPr kumimoji="0" lang="en-US" altLang="zh-CN" sz="1800" b="0" i="0" u="none" strike="noStrike" kern="1200" cap="none" spc="0" normalizeH="0" baseline="0" noProof="0" smtClean="0">
                <a:ln>
                  <a:noFill/>
                </a:ln>
                <a:solidFill>
                  <a:srgbClr val="000000"/>
                </a:solidFill>
                <a:effectLst/>
                <a:uLnTx/>
                <a:uFillTx/>
                <a:latin typeface="+mn-lt"/>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37</a:t>
            </a:fld>
            <a:endParaRPr kumimoji="0" lang="en-US" altLang="zh-CN" sz="18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5" name="Rectangle 3"/>
          <p:cNvSpPr>
            <a:spLocks noChangeArrowheads="1"/>
          </p:cNvSpPr>
          <p:nvPr/>
        </p:nvSpPr>
        <p:spPr bwMode="auto">
          <a:xfrm>
            <a:off x="754064" y="839788"/>
            <a:ext cx="7561262"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sp>
        <p:nvSpPr>
          <p:cNvPr id="46" name="Rectangle 4"/>
          <p:cNvSpPr>
            <a:spLocks noChangeArrowheads="1"/>
          </p:cNvSpPr>
          <p:nvPr/>
        </p:nvSpPr>
        <p:spPr bwMode="auto">
          <a:xfrm>
            <a:off x="754064" y="1271588"/>
            <a:ext cx="7561262"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grpSp>
        <p:nvGrpSpPr>
          <p:cNvPr id="2" name="Group 44"/>
          <p:cNvGrpSpPr>
            <a:grpSpLocks/>
          </p:cNvGrpSpPr>
          <p:nvPr/>
        </p:nvGrpSpPr>
        <p:grpSpPr bwMode="auto">
          <a:xfrm>
            <a:off x="468313" y="1104901"/>
            <a:ext cx="2143125" cy="3646489"/>
            <a:chOff x="468365" y="1452483"/>
            <a:chExt cx="2143342" cy="3645315"/>
          </a:xfrm>
        </p:grpSpPr>
        <p:sp>
          <p:nvSpPr>
            <p:cNvPr id="50" name="矩形 1"/>
            <p:cNvSpPr/>
            <p:nvPr/>
          </p:nvSpPr>
          <p:spPr>
            <a:xfrm rot="17767481">
              <a:off x="350766" y="2414718"/>
              <a:ext cx="3223175" cy="1298706"/>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3" name="组合 34"/>
            <p:cNvGrpSpPr/>
            <p:nvPr/>
          </p:nvGrpSpPr>
          <p:grpSpPr>
            <a:xfrm rot="15099336">
              <a:off x="448676" y="3345514"/>
              <a:ext cx="1882083" cy="1622485"/>
              <a:chOff x="3059832" y="1341549"/>
              <a:chExt cx="1499349" cy="1292542"/>
            </a:xfrm>
            <a:effectLst>
              <a:outerShdw blurRad="50800" dist="139700" dir="5400000" algn="t" rotWithShape="0">
                <a:prstClr val="black">
                  <a:alpha val="19000"/>
                </a:prstClr>
              </a:outerShdw>
            </a:effectLst>
          </p:grpSpPr>
          <p:sp>
            <p:nvSpPr>
              <p:cNvPr id="55" name="六边形 35"/>
              <p:cNvSpPr/>
              <p:nvPr/>
            </p:nvSpPr>
            <p:spPr>
              <a:xfrm rot="19215806">
                <a:off x="3059832" y="1341549"/>
                <a:ext cx="1499349" cy="1292542"/>
              </a:xfrm>
              <a:prstGeom prst="hexagon">
                <a:avLst/>
              </a:prstGeom>
              <a:solidFill>
                <a:srgbClr val="00B0F0"/>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56" name="六边形 36"/>
              <p:cNvSpPr/>
              <p:nvPr/>
            </p:nvSpPr>
            <p:spPr>
              <a:xfrm rot="1438177">
                <a:off x="3173156" y="1462562"/>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52" name="TextBox 51"/>
            <p:cNvSpPr txBox="1"/>
            <p:nvPr/>
          </p:nvSpPr>
          <p:spPr>
            <a:xfrm>
              <a:off x="468365" y="3934535"/>
              <a:ext cx="1832160" cy="522120"/>
            </a:xfrm>
            <a:prstGeom prst="rect">
              <a:avLst/>
            </a:prstGeom>
            <a:noFill/>
          </p:spPr>
          <p:txBody>
            <a:bodyPr>
              <a:spAutoFit/>
            </a:bodyPr>
            <a:lstStyle/>
            <a:p>
              <a:pPr algn="ctr">
                <a:defRPr/>
              </a:pPr>
              <a:r>
                <a:rPr lang="zh-CN" altLang="en-US" sz="2800" b="1">
                  <a:solidFill>
                    <a:srgbClr val="00B0F0"/>
                  </a:solidFill>
                  <a:effectLst>
                    <a:outerShdw blurRad="38100" dist="38100" dir="2700000" algn="tl">
                      <a:srgbClr val="C0C0C0"/>
                    </a:outerShdw>
                  </a:effectLst>
                  <a:latin typeface="Adidas Unity"/>
                  <a:ea typeface="微软雅黑" pitchFamily="34" charset="-122"/>
                  <a:cs typeface="Arial" pitchFamily="34" charset="0"/>
                </a:rPr>
                <a:t>检索</a:t>
              </a:r>
            </a:p>
          </p:txBody>
        </p:sp>
        <p:sp>
          <p:nvSpPr>
            <p:cNvPr id="53" name="燕尾形 55"/>
            <p:cNvSpPr/>
            <p:nvPr/>
          </p:nvSpPr>
          <p:spPr>
            <a:xfrm rot="17711838">
              <a:off x="1761593" y="2692633"/>
              <a:ext cx="369769" cy="39056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4" name="燕尾形 55"/>
            <p:cNvSpPr/>
            <p:nvPr/>
          </p:nvSpPr>
          <p:spPr>
            <a:xfrm rot="6891772">
              <a:off x="1617116" y="2979878"/>
              <a:ext cx="369768" cy="39056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5" name="Group 48"/>
          <p:cNvGrpSpPr>
            <a:grpSpLocks/>
          </p:cNvGrpSpPr>
          <p:nvPr/>
        </p:nvGrpSpPr>
        <p:grpSpPr bwMode="auto">
          <a:xfrm>
            <a:off x="1716088" y="836613"/>
            <a:ext cx="3381375" cy="2063750"/>
            <a:chOff x="1715478" y="1183662"/>
            <a:chExt cx="3382537" cy="2063691"/>
          </a:xfrm>
        </p:grpSpPr>
        <p:sp>
          <p:nvSpPr>
            <p:cNvPr id="58" name="矩形 1"/>
            <p:cNvSpPr/>
            <p:nvPr/>
          </p:nvSpPr>
          <p:spPr>
            <a:xfrm rot="2357970">
              <a:off x="1742474" y="1890079"/>
              <a:ext cx="3355541" cy="1357274"/>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7AA62A">
                    <a:shade val="30000"/>
                    <a:satMod val="115000"/>
                  </a:srgbClr>
                </a:gs>
                <a:gs pos="50000">
                  <a:srgbClr val="7AA62A">
                    <a:shade val="67500"/>
                    <a:satMod val="115000"/>
                  </a:srgbClr>
                </a:gs>
                <a:gs pos="100000">
                  <a:srgbClr val="7AA62A">
                    <a:shade val="100000"/>
                    <a:satMod val="115000"/>
                  </a:srgb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6" name="组合 37"/>
            <p:cNvGrpSpPr/>
            <p:nvPr/>
          </p:nvGrpSpPr>
          <p:grpSpPr>
            <a:xfrm rot="20763007">
              <a:off x="1715478" y="1183662"/>
              <a:ext cx="1882083" cy="1622485"/>
              <a:chOff x="3059832" y="1341549"/>
              <a:chExt cx="1499349" cy="1292542"/>
            </a:xfrm>
            <a:effectLst>
              <a:outerShdw blurRad="50800" dist="152400" dir="5400000" algn="t" rotWithShape="0">
                <a:prstClr val="black">
                  <a:alpha val="22000"/>
                </a:prstClr>
              </a:outerShdw>
            </a:effectLst>
          </p:grpSpPr>
          <p:sp>
            <p:nvSpPr>
              <p:cNvPr id="63" name="六边形 38"/>
              <p:cNvSpPr/>
              <p:nvPr/>
            </p:nvSpPr>
            <p:spPr>
              <a:xfrm rot="19215806">
                <a:off x="3059832" y="1341549"/>
                <a:ext cx="1499349" cy="1292542"/>
              </a:xfrm>
              <a:prstGeom prst="hexagon">
                <a:avLst/>
              </a:prstGeom>
              <a:solidFill>
                <a:srgbClr val="7AA62A"/>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4" name="六边形 39"/>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60" name="TextBox 59"/>
            <p:cNvSpPr txBox="1"/>
            <p:nvPr/>
          </p:nvSpPr>
          <p:spPr>
            <a:xfrm>
              <a:off x="1740887" y="1715459"/>
              <a:ext cx="1831016" cy="523860"/>
            </a:xfrm>
            <a:prstGeom prst="rect">
              <a:avLst/>
            </a:prstGeom>
            <a:noFill/>
          </p:spPr>
          <p:txBody>
            <a:bodyPr>
              <a:spAutoFit/>
            </a:bodyPr>
            <a:lstStyle/>
            <a:p>
              <a:pPr algn="ctr">
                <a:defRPr/>
              </a:pPr>
              <a:r>
                <a:rPr lang="zh-CN" altLang="en-US" sz="2800" b="1" dirty="0">
                  <a:solidFill>
                    <a:srgbClr val="4F6228"/>
                  </a:solidFill>
                  <a:effectLst>
                    <a:outerShdw blurRad="38100" dist="38100" dir="2700000" algn="tl">
                      <a:srgbClr val="C0C0C0"/>
                    </a:outerShdw>
                  </a:effectLst>
                  <a:latin typeface="Adidas Unity"/>
                  <a:ea typeface="微软雅黑" pitchFamily="34" charset="-122"/>
                  <a:cs typeface="Arial" pitchFamily="34" charset="0"/>
                </a:rPr>
                <a:t>分析</a:t>
              </a:r>
            </a:p>
          </p:txBody>
        </p:sp>
        <p:sp>
          <p:nvSpPr>
            <p:cNvPr id="61" name="燕尾形 56"/>
            <p:cNvSpPr/>
            <p:nvPr/>
          </p:nvSpPr>
          <p:spPr>
            <a:xfrm rot="2035508">
              <a:off x="3576667" y="2640945"/>
              <a:ext cx="403364" cy="4270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2" name="燕尾形 56"/>
            <p:cNvSpPr/>
            <p:nvPr/>
          </p:nvSpPr>
          <p:spPr>
            <a:xfrm rot="12971480">
              <a:off x="3286055" y="2423464"/>
              <a:ext cx="403364" cy="42702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65" name="矩形 1"/>
          <p:cNvSpPr/>
          <p:nvPr/>
        </p:nvSpPr>
        <p:spPr bwMode="auto">
          <a:xfrm rot="17931665">
            <a:off x="3362326" y="1608139"/>
            <a:ext cx="3355975" cy="1358900"/>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7" name="组合 40"/>
          <p:cNvGrpSpPr/>
          <p:nvPr/>
        </p:nvGrpSpPr>
        <p:grpSpPr bwMode="auto">
          <a:xfrm rot="20763007">
            <a:off x="3659491" y="2420993"/>
            <a:ext cx="1881979" cy="1622788"/>
            <a:chOff x="3059832" y="1341549"/>
            <a:chExt cx="1499349" cy="1292542"/>
          </a:xfrm>
          <a:effectLst>
            <a:outerShdw blurRad="50800" dist="139700" dir="5400000" algn="t" rotWithShape="0">
              <a:prstClr val="black">
                <a:alpha val="16000"/>
              </a:prstClr>
            </a:outerShdw>
          </a:effectLst>
        </p:grpSpPr>
        <p:sp>
          <p:nvSpPr>
            <p:cNvPr id="67" name="六边形 41"/>
            <p:cNvSpPr/>
            <p:nvPr/>
          </p:nvSpPr>
          <p:spPr>
            <a:xfrm rot="19215806">
              <a:off x="3059832" y="1341549"/>
              <a:ext cx="1499349" cy="1292542"/>
            </a:xfrm>
            <a:prstGeom prst="hexagon">
              <a:avLst/>
            </a:prstGeom>
            <a:solidFill>
              <a:srgbClr val="F79646">
                <a:lumMod val="75000"/>
              </a:srgbClr>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8" name="六边形 42"/>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69" name="TextBox 68"/>
          <p:cNvSpPr txBox="1"/>
          <p:nvPr/>
        </p:nvSpPr>
        <p:spPr bwMode="auto">
          <a:xfrm>
            <a:off x="3683001" y="2898777"/>
            <a:ext cx="1831975" cy="523875"/>
          </a:xfrm>
          <a:prstGeom prst="rect">
            <a:avLst/>
          </a:prstGeom>
          <a:noFill/>
        </p:spPr>
        <p:txBody>
          <a:bodyPr>
            <a:spAutoFit/>
          </a:bodyPr>
          <a:lstStyle/>
          <a:p>
            <a:pPr algn="ctr">
              <a:defRPr/>
            </a:pPr>
            <a:r>
              <a:rPr lang="zh-CN" altLang="en-US" sz="2800" b="1" dirty="0" smtClean="0">
                <a:effectLst>
                  <a:outerShdw blurRad="38100" dist="38100" dir="2700000" algn="tl">
                    <a:srgbClr val="C0C0C0"/>
                  </a:outerShdw>
                </a:effectLst>
                <a:latin typeface="Adidas Unity"/>
                <a:ea typeface="微软雅黑" pitchFamily="34" charset="-122"/>
                <a:cs typeface="Arial" pitchFamily="34" charset="0"/>
              </a:rPr>
              <a:t>写作</a:t>
            </a:r>
            <a:endParaRPr lang="zh-CN" altLang="en-US" sz="2800" b="1" dirty="0">
              <a:effectLst>
                <a:outerShdw blurRad="38100" dist="38100" dir="2700000" algn="tl">
                  <a:srgbClr val="C0C0C0"/>
                </a:outerShdw>
              </a:effectLst>
              <a:latin typeface="Adidas Unity"/>
              <a:ea typeface="微软雅黑" pitchFamily="34" charset="-122"/>
              <a:cs typeface="Arial" pitchFamily="34" charset="0"/>
            </a:endParaRPr>
          </a:p>
        </p:txBody>
      </p:sp>
      <p:sp>
        <p:nvSpPr>
          <p:cNvPr id="70" name="燕尾形 57"/>
          <p:cNvSpPr/>
          <p:nvPr/>
        </p:nvSpPr>
        <p:spPr bwMode="auto">
          <a:xfrm rot="17639965">
            <a:off x="4929189" y="1625600"/>
            <a:ext cx="384175" cy="4032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1" name="燕尾形 56"/>
          <p:cNvSpPr/>
          <p:nvPr/>
        </p:nvSpPr>
        <p:spPr bwMode="auto">
          <a:xfrm rot="7064877">
            <a:off x="4725195" y="1994695"/>
            <a:ext cx="403225" cy="42703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8" name="Group 46"/>
          <p:cNvGrpSpPr>
            <a:grpSpLocks/>
          </p:cNvGrpSpPr>
          <p:nvPr/>
        </p:nvGrpSpPr>
        <p:grpSpPr bwMode="auto">
          <a:xfrm>
            <a:off x="5027614" y="260352"/>
            <a:ext cx="2235200" cy="1852613"/>
            <a:chOff x="5027846" y="607598"/>
            <a:chExt cx="2235503" cy="1852630"/>
          </a:xfrm>
        </p:grpSpPr>
        <p:grpSp>
          <p:nvGrpSpPr>
            <p:cNvPr id="9" name="组合 43"/>
            <p:cNvGrpSpPr/>
            <p:nvPr/>
          </p:nvGrpSpPr>
          <p:grpSpPr>
            <a:xfrm rot="20763007">
              <a:off x="5027846" y="607598"/>
              <a:ext cx="1882083" cy="1622485"/>
              <a:chOff x="3059832" y="1341549"/>
              <a:chExt cx="1499349" cy="1292542"/>
            </a:xfrm>
            <a:effectLst>
              <a:outerShdw blurRad="50800" dist="139700" dir="5400000" algn="t" rotWithShape="0">
                <a:prstClr val="black">
                  <a:alpha val="20000"/>
                </a:prstClr>
              </a:outerShdw>
            </a:effectLst>
          </p:grpSpPr>
          <p:sp>
            <p:nvSpPr>
              <p:cNvPr id="78" name="六边形 44"/>
              <p:cNvSpPr/>
              <p:nvPr/>
            </p:nvSpPr>
            <p:spPr>
              <a:xfrm rot="19215806">
                <a:off x="3059832" y="1341549"/>
                <a:ext cx="1499349" cy="1292542"/>
              </a:xfrm>
              <a:prstGeom prst="hexagon">
                <a:avLst/>
              </a:prstGeom>
              <a:solidFill>
                <a:srgbClr val="D19705"/>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79" name="六边形 45"/>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75" name="TextBox 74"/>
            <p:cNvSpPr txBox="1"/>
            <p:nvPr/>
          </p:nvSpPr>
          <p:spPr>
            <a:xfrm>
              <a:off x="5067538" y="1121953"/>
              <a:ext cx="1832224" cy="523880"/>
            </a:xfrm>
            <a:prstGeom prst="rect">
              <a:avLst/>
            </a:prstGeom>
            <a:noFill/>
          </p:spPr>
          <p:txBody>
            <a:bodyPr>
              <a:spAutoFit/>
            </a:bodyPr>
            <a:lstStyle/>
            <a:p>
              <a:pPr algn="ctr">
                <a:defRPr/>
              </a:pPr>
              <a:r>
                <a:rPr lang="zh-CN" altLang="en-US" sz="2800" b="1" dirty="0" smtClean="0">
                  <a:solidFill>
                    <a:srgbClr val="D19705"/>
                  </a:solidFill>
                  <a:effectLst>
                    <a:outerShdw blurRad="38100" dist="38100" dir="2700000" algn="tl">
                      <a:srgbClr val="C0C0C0"/>
                    </a:outerShdw>
                  </a:effectLst>
                  <a:latin typeface="Adidas Unity"/>
                  <a:ea typeface="微软雅黑" pitchFamily="34" charset="-122"/>
                  <a:cs typeface="Arial" pitchFamily="34" charset="0"/>
                </a:rPr>
                <a:t>投稿</a:t>
              </a:r>
              <a:endParaRPr lang="zh-CN" altLang="en-US" sz="2800" b="1" dirty="0">
                <a:solidFill>
                  <a:srgbClr val="D19705"/>
                </a:solidFill>
                <a:effectLst>
                  <a:outerShdw blurRad="38100" dist="38100" dir="2700000" algn="tl">
                    <a:srgbClr val="C0C0C0"/>
                  </a:outerShdw>
                </a:effectLst>
                <a:latin typeface="Adidas Unity"/>
                <a:ea typeface="微软雅黑" pitchFamily="34" charset="-122"/>
                <a:cs typeface="Arial" pitchFamily="34" charset="0"/>
              </a:endParaRPr>
            </a:p>
          </p:txBody>
        </p:sp>
        <p:sp>
          <p:nvSpPr>
            <p:cNvPr id="76" name="燕尾形 57"/>
            <p:cNvSpPr/>
            <p:nvPr/>
          </p:nvSpPr>
          <p:spPr>
            <a:xfrm rot="1785309">
              <a:off x="6879122" y="2056999"/>
              <a:ext cx="384227" cy="403229"/>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7" name="燕尾形 56"/>
            <p:cNvSpPr/>
            <p:nvPr/>
          </p:nvSpPr>
          <p:spPr>
            <a:xfrm rot="12853664">
              <a:off x="6529825" y="1849034"/>
              <a:ext cx="403280" cy="427042"/>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extLst>
      <p:ext uri="{BB962C8B-B14F-4D97-AF65-F5344CB8AC3E}">
        <p14:creationId xmlns="" xmlns:p14="http://schemas.microsoft.com/office/powerpoint/2010/main" val="242137350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1" y="210847"/>
            <a:ext cx="7848872" cy="1129923"/>
          </a:xfrm>
        </p:spPr>
        <p:txBody>
          <a:bodyPr/>
          <a:lstStyle/>
          <a:p>
            <a:r>
              <a:rPr lang="en-US" altLang="zh-CN" dirty="0"/>
              <a:t>Cite While You Write</a:t>
            </a:r>
            <a:r>
              <a:rPr lang="zh-CN" altLang="en-US" dirty="0"/>
              <a:t>：实现</a:t>
            </a:r>
            <a:r>
              <a:rPr lang="en-US" altLang="zh-CN" dirty="0"/>
              <a:t>Word</a:t>
            </a:r>
            <a:r>
              <a:rPr lang="zh-CN" altLang="en-US" dirty="0"/>
              <a:t>与</a:t>
            </a:r>
            <a:r>
              <a:rPr lang="en-US" altLang="zh-CN" dirty="0"/>
              <a:t>EndNote</a:t>
            </a:r>
            <a:r>
              <a:rPr lang="zh-CN" altLang="en-US" dirty="0"/>
              <a:t>之间的对接</a:t>
            </a:r>
            <a:endParaRPr lang="en-US" dirty="0">
              <a:latin typeface="微软雅黑" pitchFamily="34" charset="-122"/>
              <a:ea typeface="微软雅黑" pitchFamily="34" charset="-122"/>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7" y="2023628"/>
            <a:ext cx="8290763" cy="310637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p:cNvSpPr/>
          <p:nvPr/>
        </p:nvSpPr>
        <p:spPr>
          <a:xfrm>
            <a:off x="463764" y="4653942"/>
            <a:ext cx="8222535" cy="707886"/>
          </a:xfrm>
          <a:prstGeom prst="rect">
            <a:avLst/>
          </a:prstGeom>
          <a:solidFill>
            <a:schemeClr val="bg2"/>
          </a:solidFill>
        </p:spPr>
        <p:txBody>
          <a:bodyPr wrap="square">
            <a:spAutoFit/>
          </a:bodyPr>
          <a:lstStyle/>
          <a:p>
            <a:r>
              <a:rPr lang="zh-CN" altLang="en-US" sz="2000" dirty="0">
                <a:solidFill>
                  <a:schemeClr val="bg1"/>
                </a:solidFill>
                <a:latin typeface="微软雅黑" pitchFamily="34" charset="-122"/>
                <a:ea typeface="微软雅黑" pitchFamily="34" charset="-122"/>
              </a:rPr>
              <a:t>在</a:t>
            </a:r>
            <a:r>
              <a:rPr lang="en-US" altLang="zh-CN" sz="2000" dirty="0">
                <a:solidFill>
                  <a:schemeClr val="bg1"/>
                </a:solidFill>
                <a:latin typeface="微软雅黑" pitchFamily="34" charset="-122"/>
                <a:ea typeface="微软雅黑" pitchFamily="34" charset="-122"/>
              </a:rPr>
              <a:t>EndNote</a:t>
            </a:r>
            <a:r>
              <a:rPr lang="zh-CN" altLang="en-US" sz="2000" dirty="0">
                <a:solidFill>
                  <a:schemeClr val="bg1"/>
                </a:solidFill>
                <a:latin typeface="微软雅黑" pitchFamily="34" charset="-122"/>
                <a:ea typeface="微软雅黑" pitchFamily="34" charset="-122"/>
              </a:rPr>
              <a:t>网络版中下载插件，可在使用</a:t>
            </a:r>
            <a:r>
              <a:rPr lang="en-US" altLang="zh-CN" sz="2000" dirty="0">
                <a:solidFill>
                  <a:schemeClr val="bg1"/>
                </a:solidFill>
                <a:latin typeface="微软雅黑" pitchFamily="34" charset="-122"/>
                <a:ea typeface="微软雅黑" pitchFamily="34" charset="-122"/>
              </a:rPr>
              <a:t>WORD</a:t>
            </a:r>
            <a:r>
              <a:rPr lang="zh-CN" altLang="en-US" sz="2000" dirty="0">
                <a:solidFill>
                  <a:schemeClr val="bg1"/>
                </a:solidFill>
                <a:latin typeface="微软雅黑" pitchFamily="34" charset="-122"/>
                <a:ea typeface="微软雅黑" pitchFamily="34" charset="-122"/>
              </a:rPr>
              <a:t>撰写论文时，自动插入参考文献并设置引文和书目的格式。</a:t>
            </a:r>
            <a:endParaRPr lang="en-US" sz="2000" dirty="0"/>
          </a:p>
        </p:txBody>
      </p:sp>
      <p:sp>
        <p:nvSpPr>
          <p:cNvPr id="7" name="Rectangle 8"/>
          <p:cNvSpPr>
            <a:spLocks noChangeArrowheads="1"/>
          </p:cNvSpPr>
          <p:nvPr/>
        </p:nvSpPr>
        <p:spPr bwMode="auto">
          <a:xfrm flipV="1">
            <a:off x="463764" y="2599691"/>
            <a:ext cx="1851362" cy="411957"/>
          </a:xfrm>
          <a:prstGeom prst="rect">
            <a:avLst/>
          </a:prstGeom>
          <a:noFill/>
          <a:ln w="28575">
            <a:solidFill>
              <a:schemeClr val="bg2"/>
            </a:solidFill>
            <a:round/>
            <a:headEn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zh-CN" altLang="en-US">
              <a:ea typeface="宋体" pitchFamily="2" charset="-122"/>
            </a:endParaRPr>
          </a:p>
        </p:txBody>
      </p:sp>
      <p:sp>
        <p:nvSpPr>
          <p:cNvPr id="9" name="Rectangle 8"/>
          <p:cNvSpPr/>
          <p:nvPr/>
        </p:nvSpPr>
        <p:spPr>
          <a:xfrm>
            <a:off x="2603158" y="2599690"/>
            <a:ext cx="1800200" cy="400110"/>
          </a:xfrm>
          <a:prstGeom prst="rect">
            <a:avLst/>
          </a:prstGeom>
          <a:solidFill>
            <a:schemeClr val="bg2"/>
          </a:solidFill>
        </p:spPr>
        <p:txBody>
          <a:bodyPr wrap="square">
            <a:spAutoFit/>
          </a:bodyPr>
          <a:lstStyle/>
          <a:p>
            <a:r>
              <a:rPr lang="zh-CN" altLang="en-US" sz="2000" dirty="0">
                <a:solidFill>
                  <a:schemeClr val="bg1"/>
                </a:solidFill>
                <a:latin typeface="微软雅黑" pitchFamily="34" charset="-122"/>
                <a:ea typeface="微软雅黑" pitchFamily="34" charset="-122"/>
              </a:rPr>
              <a:t>边写作边引用</a:t>
            </a:r>
            <a:endParaRPr lang="en-US" sz="2000" dirty="0">
              <a:solidFill>
                <a:schemeClr val="bg1"/>
              </a:solidFill>
              <a:latin typeface="微软雅黑" pitchFamily="34" charset="-122"/>
              <a:ea typeface="微软雅黑" pitchFamily="34" charset="-122"/>
            </a:endParaRPr>
          </a:p>
        </p:txBody>
      </p:sp>
      <p:sp>
        <p:nvSpPr>
          <p:cNvPr id="3" name="文本框 2"/>
          <p:cNvSpPr txBox="1"/>
          <p:nvPr/>
        </p:nvSpPr>
        <p:spPr>
          <a:xfrm>
            <a:off x="395537" y="1340768"/>
            <a:ext cx="8290763" cy="707886"/>
          </a:xfrm>
          <a:prstGeom prst="rect">
            <a:avLst/>
          </a:prstGeom>
          <a:noFill/>
        </p:spPr>
        <p:txBody>
          <a:bodyPr wrap="square" rtlCol="0">
            <a:spAutoFit/>
          </a:bodyPr>
          <a:lstStyle/>
          <a:p>
            <a:pPr marL="342900" indent="-342900">
              <a:buClr>
                <a:schemeClr val="bg2"/>
              </a:buClr>
              <a:buFont typeface="Wingdings" panose="05000000000000000000" pitchFamily="2" charset="2"/>
              <a:buChar char=""/>
            </a:pPr>
            <a:r>
              <a:rPr lang="zh-CN" altLang="en-US" sz="2000" dirty="0">
                <a:latin typeface="微软雅黑" panose="020B0503020204020204" pitchFamily="34" charset="-122"/>
                <a:ea typeface="微软雅黑" panose="020B0503020204020204" pitchFamily="34" charset="-122"/>
              </a:rPr>
              <a:t>安装好</a:t>
            </a:r>
            <a:r>
              <a:rPr lang="en-US" altLang="zh-CN" sz="2000" dirty="0">
                <a:latin typeface="微软雅黑" panose="020B0503020204020204" pitchFamily="34" charset="-122"/>
                <a:ea typeface="微软雅黑" panose="020B0503020204020204" pitchFamily="34" charset="-122"/>
              </a:rPr>
              <a:t>EndNote</a:t>
            </a:r>
            <a:r>
              <a:rPr lang="zh-CN" altLang="en-US" sz="2000" dirty="0">
                <a:latin typeface="微软雅黑" panose="020B0503020204020204" pitchFamily="34" charset="-122"/>
                <a:ea typeface="微软雅黑" panose="020B0503020204020204" pitchFamily="34" charset="-122"/>
              </a:rPr>
              <a:t>单机版后，可自动实现</a:t>
            </a:r>
            <a:r>
              <a:rPr lang="en-US" altLang="zh-CN" sz="2000" dirty="0">
                <a:latin typeface="微软雅黑" panose="020B0503020204020204" pitchFamily="34" charset="-122"/>
                <a:ea typeface="微软雅黑" panose="020B0503020204020204" pitchFamily="34" charset="-122"/>
              </a:rPr>
              <a:t>Word</a:t>
            </a:r>
            <a:r>
              <a:rPr lang="zh-CN" altLang="en-US" sz="2000" dirty="0">
                <a:latin typeface="微软雅黑" panose="020B0503020204020204" pitchFamily="34" charset="-122"/>
                <a:ea typeface="微软雅黑" panose="020B0503020204020204" pitchFamily="34" charset="-122"/>
              </a:rPr>
              <a:t>与</a:t>
            </a:r>
            <a:r>
              <a:rPr lang="en-US" altLang="zh-CN" sz="2000" dirty="0">
                <a:latin typeface="微软雅黑" panose="020B0503020204020204" pitchFamily="34" charset="-122"/>
                <a:ea typeface="微软雅黑" panose="020B0503020204020204" pitchFamily="34" charset="-122"/>
              </a:rPr>
              <a:t>EndNote</a:t>
            </a:r>
            <a:r>
              <a:rPr lang="zh-CN" altLang="en-US" sz="2000" dirty="0">
                <a:latin typeface="微软雅黑" panose="020B0503020204020204" pitchFamily="34" charset="-122"/>
                <a:ea typeface="微软雅黑" panose="020B0503020204020204" pitchFamily="34" charset="-122"/>
              </a:rPr>
              <a:t>之间的对接。</a:t>
            </a:r>
            <a:endParaRPr lang="en-US" altLang="zh-CN" sz="2000" dirty="0">
              <a:latin typeface="微软雅黑" panose="020B0503020204020204" pitchFamily="34" charset="-122"/>
              <a:ea typeface="微软雅黑" panose="020B0503020204020204" pitchFamily="34" charset="-122"/>
            </a:endParaRPr>
          </a:p>
          <a:p>
            <a:pPr>
              <a:buClr>
                <a:schemeClr val="bg2"/>
              </a:buClr>
            </a:pP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105125949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18654" y="260648"/>
            <a:ext cx="7853747" cy="1080120"/>
          </a:xfrm>
        </p:spPr>
        <p:txBody>
          <a:bodyPr/>
          <a:lstStyle/>
          <a:p>
            <a:r>
              <a:rPr lang="en-US" altLang="zh-CN" dirty="0"/>
              <a:t>Cite While You Write</a:t>
            </a:r>
            <a:r>
              <a:rPr lang="zh-CN" altLang="en-US" dirty="0"/>
              <a:t>：实现</a:t>
            </a:r>
            <a:r>
              <a:rPr lang="en-US" altLang="zh-CN" dirty="0"/>
              <a:t>Word</a:t>
            </a:r>
            <a:r>
              <a:rPr lang="zh-CN" altLang="en-US" dirty="0"/>
              <a:t>与</a:t>
            </a:r>
            <a:r>
              <a:rPr lang="en-US" altLang="zh-CN" dirty="0"/>
              <a:t>EndNote</a:t>
            </a:r>
            <a:r>
              <a:rPr lang="zh-CN" altLang="en-US" dirty="0"/>
              <a:t>之间的对接</a:t>
            </a:r>
            <a:endParaRPr lang="en-US" dirty="0">
              <a:latin typeface="微软雅黑" pitchFamily="34" charset="-122"/>
              <a:ea typeface="微软雅黑" pitchFamily="34" charset="-122"/>
            </a:endParaRPr>
          </a:p>
        </p:txBody>
      </p:sp>
      <p:pic>
        <p:nvPicPr>
          <p:cNvPr id="7" name="Picture 16"/>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46382"/>
          <a:stretch/>
        </p:blipFill>
        <p:spPr bwMode="auto">
          <a:xfrm>
            <a:off x="347625" y="2230705"/>
            <a:ext cx="8413740" cy="32403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矩形 4"/>
          <p:cNvSpPr/>
          <p:nvPr/>
        </p:nvSpPr>
        <p:spPr>
          <a:xfrm>
            <a:off x="4330577" y="2420888"/>
            <a:ext cx="648072" cy="14401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4"/>
          <p:cNvSpPr txBox="1"/>
          <p:nvPr/>
        </p:nvSpPr>
        <p:spPr>
          <a:xfrm>
            <a:off x="347626" y="1585681"/>
            <a:ext cx="8290763" cy="400110"/>
          </a:xfrm>
          <a:prstGeom prst="rect">
            <a:avLst/>
          </a:prstGeom>
          <a:noFill/>
        </p:spPr>
        <p:txBody>
          <a:bodyPr wrap="square" rtlCol="0">
            <a:spAutoFit/>
          </a:bodyPr>
          <a:lstStyle/>
          <a:p>
            <a:pPr marL="342900" indent="-342900">
              <a:buClr>
                <a:schemeClr val="bg2"/>
              </a:buClr>
              <a:buFont typeface="Wingdings" panose="05000000000000000000" pitchFamily="2" charset="2"/>
              <a:buChar char=""/>
            </a:pPr>
            <a:r>
              <a:rPr lang="zh-CN" altLang="en-US" sz="2000" dirty="0">
                <a:latin typeface="微软雅黑" panose="020B0503020204020204" pitchFamily="34" charset="-122"/>
                <a:ea typeface="微软雅黑" panose="020B0503020204020204" pitchFamily="34" charset="-122"/>
              </a:rPr>
              <a:t>安装好</a:t>
            </a:r>
            <a:r>
              <a:rPr lang="en-US" altLang="zh-CN" sz="2000" dirty="0">
                <a:latin typeface="微软雅黑" panose="020B0503020204020204" pitchFamily="34" charset="-122"/>
                <a:ea typeface="微软雅黑" panose="020B0503020204020204" pitchFamily="34" charset="-122"/>
              </a:rPr>
              <a:t>EndNote</a:t>
            </a:r>
            <a:r>
              <a:rPr lang="zh-CN" altLang="en-US" sz="2000" dirty="0">
                <a:latin typeface="微软雅黑" panose="020B0503020204020204" pitchFamily="34" charset="-122"/>
                <a:ea typeface="微软雅黑" panose="020B0503020204020204" pitchFamily="34" charset="-122"/>
              </a:rPr>
              <a:t>单机版后，可自动实现</a:t>
            </a:r>
            <a:r>
              <a:rPr lang="en-US" altLang="zh-CN" sz="2000" dirty="0">
                <a:latin typeface="微软雅黑" panose="020B0503020204020204" pitchFamily="34" charset="-122"/>
                <a:ea typeface="微软雅黑" panose="020B0503020204020204" pitchFamily="34" charset="-122"/>
              </a:rPr>
              <a:t>Word</a:t>
            </a:r>
            <a:r>
              <a:rPr lang="zh-CN" altLang="en-US" sz="2000" dirty="0">
                <a:latin typeface="微软雅黑" panose="020B0503020204020204" pitchFamily="34" charset="-122"/>
                <a:ea typeface="微软雅黑" panose="020B0503020204020204" pitchFamily="34" charset="-122"/>
              </a:rPr>
              <a:t>与</a:t>
            </a:r>
            <a:r>
              <a:rPr lang="en-US" altLang="zh-CN" sz="2000" dirty="0">
                <a:latin typeface="微软雅黑" panose="020B0503020204020204" pitchFamily="34" charset="-122"/>
                <a:ea typeface="微软雅黑" panose="020B0503020204020204" pitchFamily="34" charset="-122"/>
              </a:rPr>
              <a:t>EndNote</a:t>
            </a:r>
            <a:r>
              <a:rPr lang="zh-CN" altLang="en-US" sz="2000" dirty="0">
                <a:latin typeface="微软雅黑" panose="020B0503020204020204" pitchFamily="34" charset="-122"/>
                <a:ea typeface="微软雅黑" panose="020B0503020204020204" pitchFamily="34" charset="-122"/>
              </a:rPr>
              <a:t>之间的对接。</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99917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5763816" y="242897"/>
            <a:ext cx="2697956" cy="123825"/>
          </a:xfrm>
        </p:spPr>
        <p:txBody>
          <a:bodyPr/>
          <a:lstStyle/>
          <a:p>
            <a:pPr>
              <a:defRPr/>
            </a:pPr>
            <a:endParaRPr lang="en-US"/>
          </a:p>
        </p:txBody>
      </p:sp>
      <p:sp>
        <p:nvSpPr>
          <p:cNvPr id="16" name="Rectangle 20"/>
          <p:cNvSpPr>
            <a:spLocks noChangeArrowheads="1"/>
          </p:cNvSpPr>
          <p:nvPr/>
        </p:nvSpPr>
        <p:spPr bwMode="auto">
          <a:xfrm>
            <a:off x="756051" y="1341438"/>
            <a:ext cx="7560469" cy="215900"/>
          </a:xfrm>
          <a:prstGeom prst="rect">
            <a:avLst/>
          </a:prstGeom>
          <a:solidFill>
            <a:srgbClr val="FFFFFF"/>
          </a:solidFill>
          <a:ln w="9525" algn="ctr">
            <a:noFill/>
            <a:round/>
            <a:headEnd/>
            <a:tailEnd/>
          </a:ln>
        </p:spPr>
        <p:txBody>
          <a:bodyPr lIns="0" tIns="0" rIns="243823" bIns="0"/>
          <a:lstStyle/>
          <a:p>
            <a:pPr defTabSz="1219110">
              <a:spcBef>
                <a:spcPct val="50000"/>
              </a:spcBef>
              <a:defRPr/>
            </a:pPr>
            <a:endParaRPr lang="en-US" sz="3200" kern="0" dirty="0">
              <a:solidFill>
                <a:srgbClr val="666666"/>
              </a:solidFill>
              <a:latin typeface="Arial" pitchFamily="34" charset="0"/>
              <a:ea typeface="Microsoft YaHei" pitchFamily="34" charset="-122"/>
              <a:cs typeface="Arial" pitchFamily="34" charset="0"/>
            </a:endParaRPr>
          </a:p>
        </p:txBody>
      </p:sp>
      <p:pic>
        <p:nvPicPr>
          <p:cNvPr id="129028" name="Picture 5" descr="garfie3"/>
          <p:cNvPicPr>
            <a:picLocks noChangeAspect="1" noChangeArrowheads="1"/>
          </p:cNvPicPr>
          <p:nvPr/>
        </p:nvPicPr>
        <p:blipFill>
          <a:blip r:embed="rId3"/>
          <a:srcRect/>
          <a:stretch>
            <a:fillRect/>
          </a:stretch>
        </p:blipFill>
        <p:spPr bwMode="auto">
          <a:xfrm>
            <a:off x="272658" y="1493838"/>
            <a:ext cx="2265759" cy="2794000"/>
          </a:xfrm>
          <a:prstGeom prst="rect">
            <a:avLst/>
          </a:prstGeom>
          <a:noFill/>
          <a:ln w="9525">
            <a:noFill/>
            <a:miter lim="800000"/>
            <a:headEnd/>
            <a:tailEnd/>
          </a:ln>
        </p:spPr>
      </p:pic>
      <p:sp>
        <p:nvSpPr>
          <p:cNvPr id="18" name="Rectangle 17"/>
          <p:cNvSpPr/>
          <p:nvPr/>
        </p:nvSpPr>
        <p:spPr>
          <a:xfrm>
            <a:off x="186930" y="4230691"/>
            <a:ext cx="2593182" cy="861766"/>
          </a:xfrm>
          <a:prstGeom prst="rect">
            <a:avLst/>
          </a:prstGeom>
        </p:spPr>
        <p:txBody>
          <a:bodyPr lIns="121912" tIns="60956" rIns="121912" bIns="60956">
            <a:spAutoFit/>
          </a:bodyPr>
          <a:lstStyle/>
          <a:p>
            <a:pPr algn="ctr" defTabSz="1219110" fontAlgn="base">
              <a:spcBef>
                <a:spcPct val="0"/>
              </a:spcBef>
              <a:spcAft>
                <a:spcPct val="0"/>
              </a:spcAft>
              <a:defRPr/>
            </a:pPr>
            <a:r>
              <a:rPr lang="en-US" altLang="zh-CN" sz="1200" dirty="0">
                <a:solidFill>
                  <a:srgbClr val="000000"/>
                </a:solidFill>
                <a:latin typeface="Microsoft YaHei" pitchFamily="34" charset="-122"/>
                <a:ea typeface="Microsoft YaHei" pitchFamily="34" charset="-122"/>
                <a:cs typeface="Arial" pitchFamily="34" charset="0"/>
              </a:rPr>
              <a:t>Dr. Eugene Garfield</a:t>
            </a:r>
          </a:p>
          <a:p>
            <a:pPr algn="ctr" defTabSz="1219110" fontAlgn="base">
              <a:spcBef>
                <a:spcPct val="0"/>
              </a:spcBef>
              <a:spcAft>
                <a:spcPct val="0"/>
              </a:spcAft>
              <a:defRPr/>
            </a:pPr>
            <a:r>
              <a:rPr lang="zh-CN" altLang="en-US" sz="1200" dirty="0">
                <a:solidFill>
                  <a:srgbClr val="000000"/>
                </a:solidFill>
                <a:latin typeface="Arial" pitchFamily="34" charset="0"/>
                <a:cs typeface="Arial" pitchFamily="34" charset="0"/>
              </a:rPr>
              <a:t>（</a:t>
            </a:r>
            <a:r>
              <a:rPr lang="en-US" sz="1200" dirty="0">
                <a:solidFill>
                  <a:srgbClr val="000000"/>
                </a:solidFill>
                <a:latin typeface="Arial" pitchFamily="34" charset="0"/>
                <a:ea typeface="Microsoft YaHei" pitchFamily="34" charset="-122"/>
                <a:cs typeface="Arial" pitchFamily="34" charset="0"/>
              </a:rPr>
              <a:t>1925. 9.16–2017.2.26</a:t>
            </a:r>
            <a:r>
              <a:rPr lang="zh-CN" altLang="en-US" sz="1200" dirty="0">
                <a:solidFill>
                  <a:srgbClr val="000000"/>
                </a:solidFill>
                <a:latin typeface="Arial" pitchFamily="34" charset="0"/>
                <a:cs typeface="Arial" pitchFamily="34" charset="0"/>
              </a:rPr>
              <a:t>）</a:t>
            </a:r>
            <a:endParaRPr lang="en-US" altLang="zh-CN" sz="1200" dirty="0">
              <a:solidFill>
                <a:srgbClr val="000000"/>
              </a:solidFill>
              <a:latin typeface="Microsoft YaHei" pitchFamily="34" charset="-122"/>
              <a:ea typeface="Microsoft YaHei" pitchFamily="34" charset="-122"/>
              <a:cs typeface="Arial" pitchFamily="34" charset="0"/>
            </a:endParaRPr>
          </a:p>
          <a:p>
            <a:pPr algn="ctr" defTabSz="1219110" fontAlgn="base">
              <a:spcBef>
                <a:spcPct val="0"/>
              </a:spcBef>
              <a:spcAft>
                <a:spcPct val="0"/>
              </a:spcAft>
              <a:defRPr/>
            </a:pPr>
            <a:r>
              <a:rPr lang="zh-CN" altLang="en-US" sz="1200" dirty="0">
                <a:solidFill>
                  <a:srgbClr val="000000"/>
                </a:solidFill>
                <a:latin typeface="Microsoft YaHei" pitchFamily="34" charset="-122"/>
                <a:ea typeface="Microsoft YaHei" pitchFamily="34" charset="-122"/>
                <a:cs typeface="Arial" pitchFamily="34" charset="0"/>
              </a:rPr>
              <a:t>美国情报学家和科学计量学家</a:t>
            </a:r>
            <a:endParaRPr lang="en-US" altLang="zh-CN" sz="1200" dirty="0">
              <a:solidFill>
                <a:srgbClr val="000000"/>
              </a:solidFill>
              <a:latin typeface="Microsoft YaHei" pitchFamily="34" charset="-122"/>
              <a:ea typeface="Microsoft YaHei" pitchFamily="34" charset="-122"/>
              <a:cs typeface="Arial" pitchFamily="34" charset="0"/>
            </a:endParaRPr>
          </a:p>
          <a:p>
            <a:pPr algn="ctr" defTabSz="1219110" fontAlgn="base">
              <a:spcBef>
                <a:spcPct val="0"/>
              </a:spcBef>
              <a:spcAft>
                <a:spcPct val="0"/>
              </a:spcAft>
              <a:defRPr/>
            </a:pPr>
            <a:r>
              <a:rPr lang="zh-CN" altLang="en-US" sz="1200" dirty="0">
                <a:solidFill>
                  <a:srgbClr val="000000"/>
                </a:solidFill>
                <a:latin typeface="Microsoft YaHei" pitchFamily="34" charset="-122"/>
                <a:ea typeface="Microsoft YaHei" pitchFamily="34" charset="-122"/>
                <a:cs typeface="Arial" pitchFamily="34" charset="0"/>
              </a:rPr>
              <a:t>美国科学信息研究所创始人</a:t>
            </a:r>
            <a:endParaRPr lang="en-US" sz="1200" dirty="0">
              <a:solidFill>
                <a:srgbClr val="000000"/>
              </a:solidFill>
              <a:latin typeface="Microsoft YaHei" pitchFamily="34" charset="-122"/>
              <a:ea typeface="Microsoft YaHei" pitchFamily="34" charset="-122"/>
              <a:cs typeface="Arial" pitchFamily="34" charset="0"/>
            </a:endParaRPr>
          </a:p>
        </p:txBody>
      </p:sp>
      <p:pic>
        <p:nvPicPr>
          <p:cNvPr id="129030" name="Picture 18" descr="33.png"/>
          <p:cNvPicPr>
            <a:picLocks noChangeAspect="1"/>
          </p:cNvPicPr>
          <p:nvPr/>
        </p:nvPicPr>
        <p:blipFill>
          <a:blip r:embed="rId4"/>
          <a:srcRect/>
          <a:stretch>
            <a:fillRect/>
          </a:stretch>
        </p:blipFill>
        <p:spPr bwMode="auto">
          <a:xfrm>
            <a:off x="2518173" y="3068652"/>
            <a:ext cx="5438775" cy="3978275"/>
          </a:xfrm>
          <a:prstGeom prst="rect">
            <a:avLst/>
          </a:prstGeom>
          <a:noFill/>
          <a:ln w="9525">
            <a:noFill/>
            <a:miter lim="800000"/>
            <a:headEnd/>
            <a:tailEnd/>
          </a:ln>
        </p:spPr>
      </p:pic>
      <p:sp>
        <p:nvSpPr>
          <p:cNvPr id="129031" name="Rectangle 19"/>
          <p:cNvSpPr>
            <a:spLocks noChangeArrowheads="1"/>
          </p:cNvSpPr>
          <p:nvPr/>
        </p:nvSpPr>
        <p:spPr bwMode="auto">
          <a:xfrm>
            <a:off x="2780111" y="1557342"/>
            <a:ext cx="6162675" cy="1585041"/>
          </a:xfrm>
          <a:prstGeom prst="rect">
            <a:avLst/>
          </a:prstGeom>
          <a:noFill/>
          <a:ln w="9525">
            <a:noFill/>
            <a:miter lim="800000"/>
            <a:headEnd/>
            <a:tailEnd/>
          </a:ln>
        </p:spPr>
        <p:txBody>
          <a:bodyPr lIns="121912" tIns="60956" rIns="121912" bIns="60956">
            <a:spAutoFit/>
          </a:bodyPr>
          <a:lstStyle/>
          <a:p>
            <a:pPr algn="just" defTabSz="1217613" fontAlgn="base">
              <a:spcBef>
                <a:spcPct val="0"/>
              </a:spcBef>
              <a:spcAft>
                <a:spcPct val="0"/>
              </a:spcAft>
            </a:pPr>
            <a:r>
              <a:rPr lang="en-GB" altLang="zh-CN" sz="1900" smtClean="0">
                <a:solidFill>
                  <a:srgbClr val="000000"/>
                </a:solidFill>
                <a:latin typeface="楷体" pitchFamily="49" charset="-122"/>
                <a:ea typeface="楷体" pitchFamily="49" charset="-122"/>
                <a:cs typeface="Arial" pitchFamily="34" charset="0"/>
              </a:rPr>
              <a:t>    Dr. Garfield 1955</a:t>
            </a:r>
            <a:r>
              <a:rPr lang="zh-CN" altLang="en-GB" sz="1900" smtClean="0">
                <a:solidFill>
                  <a:srgbClr val="000000"/>
                </a:solidFill>
                <a:latin typeface="楷体" pitchFamily="49" charset="-122"/>
                <a:ea typeface="楷体" pitchFamily="49" charset="-122"/>
                <a:cs typeface="Arial" pitchFamily="34" charset="0"/>
              </a:rPr>
              <a:t>年在</a:t>
            </a:r>
            <a:r>
              <a:rPr lang="en-GB" altLang="en-US" sz="1900" smtClean="0">
                <a:solidFill>
                  <a:srgbClr val="000000"/>
                </a:solidFill>
                <a:latin typeface="楷体" pitchFamily="49" charset="-122"/>
                <a:ea typeface="楷体" pitchFamily="49" charset="-122"/>
                <a:cs typeface="Arial" pitchFamily="34" charset="0"/>
              </a:rPr>
              <a:t> </a:t>
            </a:r>
            <a:r>
              <a:rPr lang="en-US" altLang="zh-CN" sz="1900" smtClean="0">
                <a:solidFill>
                  <a:srgbClr val="000000"/>
                </a:solidFill>
                <a:latin typeface="楷体" pitchFamily="49" charset="-122"/>
                <a:ea typeface="楷体" pitchFamily="49" charset="-122"/>
                <a:cs typeface="Arial" pitchFamily="34" charset="0"/>
              </a:rPr>
              <a:t>《</a:t>
            </a:r>
            <a:r>
              <a:rPr lang="en-GB" altLang="zh-CN" sz="1900" smtClean="0">
                <a:solidFill>
                  <a:srgbClr val="000000"/>
                </a:solidFill>
                <a:latin typeface="楷体" pitchFamily="49" charset="-122"/>
                <a:ea typeface="楷体" pitchFamily="49" charset="-122"/>
                <a:cs typeface="Arial" pitchFamily="34" charset="0"/>
              </a:rPr>
              <a:t> Science </a:t>
            </a:r>
            <a:r>
              <a:rPr lang="en-US" altLang="zh-CN" sz="1900" smtClean="0">
                <a:solidFill>
                  <a:srgbClr val="000000"/>
                </a:solidFill>
                <a:latin typeface="楷体" pitchFamily="49" charset="-122"/>
                <a:ea typeface="楷体" pitchFamily="49" charset="-122"/>
                <a:cs typeface="Arial" pitchFamily="34" charset="0"/>
              </a:rPr>
              <a:t>》</a:t>
            </a:r>
            <a:r>
              <a:rPr lang="zh-CN" altLang="en-GB" sz="1900" smtClean="0">
                <a:solidFill>
                  <a:srgbClr val="000000"/>
                </a:solidFill>
                <a:latin typeface="楷体" pitchFamily="49" charset="-122"/>
                <a:ea typeface="楷体" pitchFamily="49" charset="-122"/>
                <a:cs typeface="Arial" pitchFamily="34" charset="0"/>
              </a:rPr>
              <a:t>发表论文提出</a:t>
            </a:r>
            <a:r>
              <a:rPr lang="zh-CN" altLang="en-US" sz="1900" smtClean="0">
                <a:solidFill>
                  <a:srgbClr val="000000"/>
                </a:solidFill>
                <a:latin typeface="楷体" pitchFamily="49" charset="-122"/>
                <a:ea typeface="楷体" pitchFamily="49" charset="-122"/>
                <a:cs typeface="Arial" pitchFamily="34" charset="0"/>
              </a:rPr>
              <a:t>：</a:t>
            </a:r>
            <a:r>
              <a:rPr lang="zh-CN" altLang="en-GB" sz="1900" smtClean="0">
                <a:solidFill>
                  <a:srgbClr val="000000"/>
                </a:solidFill>
                <a:latin typeface="楷体" pitchFamily="49" charset="-122"/>
                <a:ea typeface="楷体" pitchFamily="49" charset="-122"/>
                <a:cs typeface="Arial" pitchFamily="34" charset="0"/>
              </a:rPr>
              <a:t>将一篇文献作为检索字段从而跟踪一个</a:t>
            </a:r>
            <a:r>
              <a:rPr lang="en-US" altLang="zh-CN" sz="1900" smtClean="0">
                <a:solidFill>
                  <a:srgbClr val="000000"/>
                </a:solidFill>
                <a:latin typeface="楷体" pitchFamily="49" charset="-122"/>
                <a:ea typeface="楷体" pitchFamily="49" charset="-122"/>
                <a:cs typeface="Arial" pitchFamily="34" charset="0"/>
              </a:rPr>
              <a:t>idea</a:t>
            </a:r>
            <a:r>
              <a:rPr lang="zh-CN" altLang="en-GB" sz="1900" smtClean="0">
                <a:solidFill>
                  <a:srgbClr val="000000"/>
                </a:solidFill>
                <a:latin typeface="楷体" pitchFamily="49" charset="-122"/>
                <a:ea typeface="楷体" pitchFamily="49" charset="-122"/>
                <a:cs typeface="Arial" pitchFamily="34" charset="0"/>
              </a:rPr>
              <a:t>的发展</a:t>
            </a:r>
            <a:r>
              <a:rPr lang="zh-CN" altLang="en-US" sz="1900" smtClean="0">
                <a:solidFill>
                  <a:srgbClr val="000000"/>
                </a:solidFill>
                <a:latin typeface="楷体" pitchFamily="49" charset="-122"/>
                <a:ea typeface="楷体" pitchFamily="49" charset="-122"/>
                <a:cs typeface="Arial" pitchFamily="34" charset="0"/>
              </a:rPr>
              <a:t>过</a:t>
            </a:r>
            <a:r>
              <a:rPr lang="zh-CN" altLang="en-GB" sz="1900" smtClean="0">
                <a:solidFill>
                  <a:srgbClr val="000000"/>
                </a:solidFill>
                <a:latin typeface="楷体" pitchFamily="49" charset="-122"/>
                <a:ea typeface="楷体" pitchFamily="49" charset="-122"/>
                <a:cs typeface="Arial" pitchFamily="34" charset="0"/>
              </a:rPr>
              <a:t>程</a:t>
            </a:r>
            <a:r>
              <a:rPr lang="zh-CN" altLang="en-US" sz="1900" smtClean="0">
                <a:solidFill>
                  <a:srgbClr val="000000"/>
                </a:solidFill>
                <a:latin typeface="楷体" pitchFamily="49" charset="-122"/>
                <a:ea typeface="楷体" pitchFamily="49" charset="-122"/>
                <a:cs typeface="Arial" pitchFamily="34" charset="0"/>
              </a:rPr>
              <a:t>及</a:t>
            </a:r>
            <a:r>
              <a:rPr lang="zh-CN" altLang="zh-CN" sz="1900" smtClean="0">
                <a:solidFill>
                  <a:srgbClr val="000000"/>
                </a:solidFill>
                <a:latin typeface="楷体" pitchFamily="49" charset="-122"/>
                <a:ea typeface="楷体" pitchFamily="49" charset="-122"/>
                <a:cs typeface="Arial" pitchFamily="34" charset="0"/>
              </a:rPr>
              <a:t>学科之间的交叉渗透的关系</a:t>
            </a:r>
            <a:r>
              <a:rPr lang="zh-CN" altLang="en-US" sz="1900" smtClean="0">
                <a:solidFill>
                  <a:srgbClr val="000000"/>
                </a:solidFill>
                <a:latin typeface="楷体" pitchFamily="49" charset="-122"/>
                <a:ea typeface="楷体" pitchFamily="49" charset="-122"/>
                <a:cs typeface="Arial" pitchFamily="34" charset="0"/>
              </a:rPr>
              <a:t>。</a:t>
            </a:r>
            <a:endParaRPr lang="en-US" altLang="zh-CN" sz="1900" smtClean="0">
              <a:solidFill>
                <a:srgbClr val="000000"/>
              </a:solidFill>
              <a:latin typeface="楷体" pitchFamily="49" charset="-122"/>
              <a:ea typeface="楷体" pitchFamily="49" charset="-122"/>
              <a:cs typeface="Arial" pitchFamily="34" charset="0"/>
            </a:endParaRPr>
          </a:p>
          <a:p>
            <a:pPr algn="just" defTabSz="1217613" fontAlgn="base">
              <a:spcBef>
                <a:spcPct val="0"/>
              </a:spcBef>
              <a:spcAft>
                <a:spcPct val="0"/>
              </a:spcAft>
            </a:pPr>
            <a:r>
              <a:rPr lang="zh-CN" altLang="en-US" sz="1900" smtClean="0">
                <a:solidFill>
                  <a:srgbClr val="000000"/>
                </a:solidFill>
                <a:latin typeface="楷体" pitchFamily="49" charset="-122"/>
                <a:ea typeface="楷体" pitchFamily="49" charset="-122"/>
                <a:cs typeface="Arial" pitchFamily="34" charset="0"/>
              </a:rPr>
              <a:t>揭示了研究人员之间的认知联系，以及科学体系的组织结构和层次。 </a:t>
            </a:r>
            <a:endParaRPr lang="en-US" altLang="zh-CN" sz="1900" smtClean="0">
              <a:solidFill>
                <a:srgbClr val="000000"/>
              </a:solidFill>
              <a:latin typeface="楷体" pitchFamily="49" charset="-122"/>
              <a:ea typeface="楷体" pitchFamily="49" charset="-122"/>
              <a:cs typeface="Arial" pitchFamily="34" charset="0"/>
            </a:endParaRPr>
          </a:p>
        </p:txBody>
      </p:sp>
      <p:sp>
        <p:nvSpPr>
          <p:cNvPr id="129032" name="Rectangle 20"/>
          <p:cNvSpPr>
            <a:spLocks noChangeArrowheads="1"/>
          </p:cNvSpPr>
          <p:nvPr/>
        </p:nvSpPr>
        <p:spPr bwMode="auto">
          <a:xfrm>
            <a:off x="2924177" y="2700344"/>
            <a:ext cx="3078712" cy="415490"/>
          </a:xfrm>
          <a:prstGeom prst="rect">
            <a:avLst/>
          </a:prstGeom>
          <a:noFill/>
          <a:ln w="9525">
            <a:noFill/>
            <a:miter lim="800000"/>
            <a:headEnd/>
            <a:tailEnd/>
          </a:ln>
        </p:spPr>
        <p:txBody>
          <a:bodyPr wrap="none" lIns="121912" tIns="60956" rIns="121912" bIns="60956">
            <a:spAutoFit/>
          </a:bodyPr>
          <a:lstStyle/>
          <a:p>
            <a:pPr defTabSz="1217613" fontAlgn="base">
              <a:spcBef>
                <a:spcPct val="0"/>
              </a:spcBef>
              <a:spcAft>
                <a:spcPct val="0"/>
              </a:spcAft>
            </a:pPr>
            <a:r>
              <a:rPr lang="en-US" altLang="zh-CN" sz="1900" b="1" smtClean="0">
                <a:solidFill>
                  <a:srgbClr val="6817FF"/>
                </a:solidFill>
                <a:latin typeface="楷体" pitchFamily="49" charset="-122"/>
                <a:ea typeface="楷体" pitchFamily="49" charset="-122"/>
                <a:cs typeface="Arial" pitchFamily="34" charset="0"/>
              </a:rPr>
              <a:t>Citation Index </a:t>
            </a:r>
            <a:r>
              <a:rPr lang="zh-CN" altLang="en-US" sz="1900" b="1" smtClean="0">
                <a:solidFill>
                  <a:srgbClr val="6817FF"/>
                </a:solidFill>
                <a:latin typeface="楷体" pitchFamily="49" charset="-122"/>
                <a:ea typeface="楷体" pitchFamily="49" charset="-122"/>
                <a:cs typeface="Arial" pitchFamily="34" charset="0"/>
              </a:rPr>
              <a:t>引文索引</a:t>
            </a:r>
            <a:endParaRPr lang="en-US" altLang="en-GB" sz="1900" b="1" smtClean="0">
              <a:solidFill>
                <a:srgbClr val="6817FF"/>
              </a:solidFill>
              <a:latin typeface="楷体" pitchFamily="49" charset="-122"/>
              <a:ea typeface="楷体" pitchFamily="49" charset="-122"/>
              <a:cs typeface="Arial" pitchFamily="34" charset="0"/>
            </a:endParaRPr>
          </a:p>
        </p:txBody>
      </p:sp>
      <p:sp>
        <p:nvSpPr>
          <p:cNvPr id="129033" name="Rectangle 50"/>
          <p:cNvSpPr>
            <a:spLocks noChangeArrowheads="1"/>
          </p:cNvSpPr>
          <p:nvPr/>
        </p:nvSpPr>
        <p:spPr bwMode="auto">
          <a:xfrm>
            <a:off x="2518172" y="3773489"/>
            <a:ext cx="1731169" cy="369887"/>
          </a:xfrm>
          <a:prstGeom prst="rect">
            <a:avLst/>
          </a:prstGeom>
          <a:noFill/>
          <a:ln w="9525">
            <a:noFill/>
            <a:miter lim="800000"/>
            <a:headEnd/>
            <a:tailEnd/>
          </a:ln>
        </p:spPr>
        <p:txBody>
          <a:bodyPr lIns="121912" tIns="60956" rIns="121912" bIns="60956">
            <a:spAutoFit/>
          </a:bodyPr>
          <a:lstStyle/>
          <a:p>
            <a:pPr defTabSz="1217613" eaLnBrk="0" fontAlgn="base" hangingPunct="0">
              <a:spcBef>
                <a:spcPct val="0"/>
              </a:spcBef>
              <a:spcAft>
                <a:spcPct val="0"/>
              </a:spcAft>
              <a:buClr>
                <a:srgbClr val="FF9100"/>
              </a:buClr>
              <a:buFont typeface="Wingdings" pitchFamily="2" charset="2"/>
              <a:buChar char="§"/>
            </a:pPr>
            <a:r>
              <a:rPr lang="zh-CN" altLang="en-US" sz="1600" smtClean="0">
                <a:solidFill>
                  <a:srgbClr val="6817FF"/>
                </a:solidFill>
                <a:latin typeface="Microsoft YaHei" pitchFamily="34" charset="-122"/>
                <a:ea typeface="Microsoft YaHei" pitchFamily="34" charset="-122"/>
                <a:cs typeface="Arial" pitchFamily="34" charset="0"/>
              </a:rPr>
              <a:t> </a:t>
            </a:r>
            <a:r>
              <a:rPr lang="zh-CN" altLang="en-US" sz="1600" b="1" smtClean="0">
                <a:solidFill>
                  <a:srgbClr val="6817FF"/>
                </a:solidFill>
                <a:latin typeface="Microsoft YaHei" pitchFamily="34" charset="-122"/>
                <a:ea typeface="Microsoft YaHei" pitchFamily="34" charset="-122"/>
                <a:cs typeface="Arial" pitchFamily="34" charset="0"/>
              </a:rPr>
              <a:t>越查越深</a:t>
            </a:r>
          </a:p>
        </p:txBody>
      </p:sp>
      <p:sp>
        <p:nvSpPr>
          <p:cNvPr id="129034" name="Rectangle 50"/>
          <p:cNvSpPr>
            <a:spLocks noChangeArrowheads="1"/>
          </p:cNvSpPr>
          <p:nvPr/>
        </p:nvSpPr>
        <p:spPr bwMode="auto">
          <a:xfrm>
            <a:off x="6447236" y="2700352"/>
            <a:ext cx="1729978" cy="369887"/>
          </a:xfrm>
          <a:prstGeom prst="rect">
            <a:avLst/>
          </a:prstGeom>
          <a:noFill/>
          <a:ln w="9525">
            <a:noFill/>
            <a:miter lim="800000"/>
            <a:headEnd/>
            <a:tailEnd/>
          </a:ln>
        </p:spPr>
        <p:txBody>
          <a:bodyPr lIns="121912" tIns="60956" rIns="121912" bIns="60956">
            <a:spAutoFit/>
          </a:bodyPr>
          <a:lstStyle/>
          <a:p>
            <a:pPr defTabSz="1217613" eaLnBrk="0" fontAlgn="base" hangingPunct="0">
              <a:spcBef>
                <a:spcPct val="0"/>
              </a:spcBef>
              <a:spcAft>
                <a:spcPct val="0"/>
              </a:spcAft>
              <a:buClr>
                <a:srgbClr val="FF9100"/>
              </a:buClr>
              <a:buFont typeface="Wingdings" pitchFamily="2" charset="2"/>
              <a:buChar char="§"/>
            </a:pPr>
            <a:r>
              <a:rPr lang="zh-CN" altLang="en-US" sz="1600" smtClean="0">
                <a:solidFill>
                  <a:srgbClr val="6817FF"/>
                </a:solidFill>
                <a:latin typeface="Microsoft YaHei" pitchFamily="34" charset="-122"/>
                <a:ea typeface="Microsoft YaHei" pitchFamily="34" charset="-122"/>
                <a:cs typeface="Arial" pitchFamily="34" charset="0"/>
              </a:rPr>
              <a:t> </a:t>
            </a:r>
            <a:r>
              <a:rPr lang="zh-CN" altLang="en-US" sz="1600" b="1" smtClean="0">
                <a:solidFill>
                  <a:srgbClr val="6817FF"/>
                </a:solidFill>
                <a:latin typeface="Microsoft YaHei" pitchFamily="34" charset="-122"/>
                <a:ea typeface="Microsoft YaHei" pitchFamily="34" charset="-122"/>
                <a:cs typeface="Arial" pitchFamily="34" charset="0"/>
              </a:rPr>
              <a:t>越查越新</a:t>
            </a:r>
          </a:p>
        </p:txBody>
      </p:sp>
      <p:sp>
        <p:nvSpPr>
          <p:cNvPr id="129035" name="Rectangle 50"/>
          <p:cNvSpPr>
            <a:spLocks noChangeArrowheads="1"/>
          </p:cNvSpPr>
          <p:nvPr/>
        </p:nvSpPr>
        <p:spPr bwMode="auto">
          <a:xfrm>
            <a:off x="6409136" y="4903802"/>
            <a:ext cx="1731169" cy="369887"/>
          </a:xfrm>
          <a:prstGeom prst="rect">
            <a:avLst/>
          </a:prstGeom>
          <a:noFill/>
          <a:ln w="9525">
            <a:noFill/>
            <a:miter lim="800000"/>
            <a:headEnd/>
            <a:tailEnd/>
          </a:ln>
        </p:spPr>
        <p:txBody>
          <a:bodyPr lIns="121912" tIns="60956" rIns="121912" bIns="60956">
            <a:spAutoFit/>
          </a:bodyPr>
          <a:lstStyle/>
          <a:p>
            <a:pPr defTabSz="1217613" eaLnBrk="0" fontAlgn="base" hangingPunct="0">
              <a:spcBef>
                <a:spcPct val="0"/>
              </a:spcBef>
              <a:spcAft>
                <a:spcPct val="0"/>
              </a:spcAft>
              <a:buClr>
                <a:srgbClr val="FF9100"/>
              </a:buClr>
              <a:buFont typeface="Wingdings" pitchFamily="2" charset="2"/>
              <a:buChar char="§"/>
            </a:pPr>
            <a:r>
              <a:rPr lang="zh-CN" altLang="en-US" sz="1600" smtClean="0">
                <a:solidFill>
                  <a:srgbClr val="6817FF"/>
                </a:solidFill>
                <a:latin typeface="Microsoft YaHei" pitchFamily="34" charset="-122"/>
                <a:ea typeface="Microsoft YaHei" pitchFamily="34" charset="-122"/>
                <a:cs typeface="Arial" pitchFamily="34" charset="0"/>
              </a:rPr>
              <a:t> </a:t>
            </a:r>
            <a:r>
              <a:rPr lang="zh-CN" altLang="en-US" sz="1600" b="1" smtClean="0">
                <a:solidFill>
                  <a:srgbClr val="6817FF"/>
                </a:solidFill>
                <a:latin typeface="Microsoft YaHei" pitchFamily="34" charset="-122"/>
                <a:ea typeface="Microsoft YaHei" pitchFamily="34" charset="-122"/>
                <a:cs typeface="Arial" pitchFamily="34" charset="0"/>
              </a:rPr>
              <a:t>越查越广</a:t>
            </a:r>
          </a:p>
        </p:txBody>
      </p:sp>
      <p:sp>
        <p:nvSpPr>
          <p:cNvPr id="129036" name="Title 2"/>
          <p:cNvSpPr>
            <a:spLocks noGrp="1"/>
          </p:cNvSpPr>
          <p:nvPr>
            <p:ph type="title"/>
          </p:nvPr>
        </p:nvSpPr>
        <p:spPr bwMode="auto">
          <a:xfrm>
            <a:off x="420293" y="514350"/>
            <a:ext cx="8103394" cy="400050"/>
          </a:xfrm>
          <a:noFill/>
          <a:ln>
            <a:miter lim="800000"/>
            <a:headEnd/>
            <a:tailEnd/>
          </a:ln>
        </p:spPr>
        <p:txBody>
          <a:bodyPr wrap="square" numCol="1" anchor="t" anchorCtr="0" compatLnSpc="1">
            <a:prstTxWarp prst="textNoShape">
              <a:avLst/>
            </a:prstTxWarp>
          </a:bodyPr>
          <a:lstStyle/>
          <a:p>
            <a:r>
              <a:rPr lang="zh-CN" altLang="en-US" smtClean="0">
                <a:cs typeface="Arial" pitchFamily="34" charset="0"/>
              </a:rPr>
              <a:t>引文</a:t>
            </a:r>
            <a:r>
              <a:rPr lang="en-US" altLang="zh-CN" smtClean="0">
                <a:cs typeface="Arial" pitchFamily="34" charset="0"/>
              </a:rPr>
              <a:t>——</a:t>
            </a:r>
            <a:r>
              <a:rPr lang="zh-CN" altLang="en-US" smtClean="0">
                <a:cs typeface="Arial" pitchFamily="34" charset="0"/>
              </a:rPr>
              <a:t>科学活动的文献印记</a:t>
            </a:r>
            <a:r>
              <a:rPr lang="en-US" altLang="zh-CN" smtClean="0">
                <a:cs typeface="Arial" pitchFamily="34" charset="0"/>
              </a:rPr>
              <a:t/>
            </a:r>
            <a:br>
              <a:rPr lang="en-US" altLang="zh-CN" smtClean="0">
                <a:cs typeface="Arial" pitchFamily="34" charset="0"/>
              </a:rPr>
            </a:br>
            <a:endParaRPr lang="en-US" altLang="en-US" smtClean="0">
              <a:ea typeface="宋体" pitchFamily="2" charset="-122"/>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8496"/>
          <a:stretch/>
        </p:blipFill>
        <p:spPr bwMode="auto">
          <a:xfrm>
            <a:off x="323528" y="980728"/>
            <a:ext cx="8552233" cy="43924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标题 1"/>
          <p:cNvSpPr txBox="1">
            <a:spLocks/>
          </p:cNvSpPr>
          <p:nvPr/>
        </p:nvSpPr>
        <p:spPr bwMode="auto">
          <a:xfrm>
            <a:off x="323528" y="318599"/>
            <a:ext cx="3207147" cy="477093"/>
          </a:xfrm>
          <a:prstGeom prst="rect">
            <a:avLst/>
          </a:prstGeom>
          <a:noFill/>
          <a:ln w="9525">
            <a:noFill/>
            <a:miter lim="800000"/>
            <a:headEnd/>
            <a:tailEnd/>
          </a:ln>
        </p:spPr>
        <p:txBody>
          <a:bodyPr lIns="0" tIns="0" rIns="0" bIns="0" anchor="b"/>
          <a:lstStyle/>
          <a:p>
            <a:pPr eaLnBrk="0" hangingPunct="0">
              <a:lnSpc>
                <a:spcPct val="90000"/>
              </a:lnSpc>
              <a:defRPr/>
            </a:pPr>
            <a:r>
              <a:rPr lang="zh-CN" altLang="en-US" sz="2800" b="1" dirty="0">
                <a:latin typeface="微软雅黑" pitchFamily="34" charset="-122"/>
                <a:ea typeface="微软雅黑" pitchFamily="34" charset="-122"/>
                <a:cs typeface="Arial"/>
              </a:rPr>
              <a:t>如何插入参考文献？</a:t>
            </a:r>
          </a:p>
        </p:txBody>
      </p:sp>
      <p:sp>
        <p:nvSpPr>
          <p:cNvPr id="8" name="矩形 26"/>
          <p:cNvSpPr/>
          <p:nvPr/>
        </p:nvSpPr>
        <p:spPr>
          <a:xfrm>
            <a:off x="348928" y="1337467"/>
            <a:ext cx="431006" cy="57252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0" name="Straight Arrow Connector 9"/>
          <p:cNvCxnSpPr/>
          <p:nvPr/>
        </p:nvCxnSpPr>
        <p:spPr>
          <a:xfrm flipV="1">
            <a:off x="611474" y="1909989"/>
            <a:ext cx="87" cy="600367"/>
          </a:xfrm>
          <a:prstGeom prst="straightConnector1">
            <a:avLst/>
          </a:prstGeom>
          <a:ln>
            <a:solidFill>
              <a:schemeClr val="bg2"/>
            </a:solidFill>
            <a:tailEnd type="arrow"/>
          </a:ln>
        </p:spPr>
        <p:style>
          <a:lnRef idx="2">
            <a:schemeClr val="accent4"/>
          </a:lnRef>
          <a:fillRef idx="0">
            <a:schemeClr val="accent4"/>
          </a:fillRef>
          <a:effectRef idx="1">
            <a:schemeClr val="accent4"/>
          </a:effectRef>
          <a:fontRef idx="minor">
            <a:schemeClr val="tx1"/>
          </a:fontRef>
        </p:style>
      </p:cxnSp>
      <p:sp>
        <p:nvSpPr>
          <p:cNvPr id="11" name="TextBox 10"/>
          <p:cNvSpPr txBox="1"/>
          <p:nvPr/>
        </p:nvSpPr>
        <p:spPr>
          <a:xfrm>
            <a:off x="467545" y="2393077"/>
            <a:ext cx="2303648" cy="646331"/>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solidFill>
                  <a:schemeClr val="bg1"/>
                </a:solidFill>
                <a:latin typeface="微软雅黑" panose="020B0503020204020204" pitchFamily="34" charset="-122"/>
                <a:ea typeface="微软雅黑" panose="020B0503020204020204" pitchFamily="34" charset="-122"/>
              </a:rPr>
              <a:t> </a:t>
            </a:r>
            <a:r>
              <a:rPr lang="zh-CN" altLang="en-US" dirty="0">
                <a:solidFill>
                  <a:schemeClr val="bg1"/>
                </a:solidFill>
                <a:latin typeface="微软雅黑" panose="020B0503020204020204" pitchFamily="34" charset="-122"/>
                <a:ea typeface="微软雅黑" panose="020B0503020204020204" pitchFamily="34" charset="-122"/>
              </a:rPr>
              <a:t>寻找并筛选要插入至文章中的参考文献。</a:t>
            </a:r>
            <a:endParaRPr lang="en-US"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29237802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24420"/>
          <a:stretch/>
        </p:blipFill>
        <p:spPr bwMode="auto">
          <a:xfrm>
            <a:off x="467544" y="939312"/>
            <a:ext cx="8271065" cy="4289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标题 1"/>
          <p:cNvSpPr txBox="1">
            <a:spLocks/>
          </p:cNvSpPr>
          <p:nvPr/>
        </p:nvSpPr>
        <p:spPr bwMode="auto">
          <a:xfrm>
            <a:off x="467544" y="364013"/>
            <a:ext cx="7369175" cy="337047"/>
          </a:xfrm>
          <a:prstGeom prst="rect">
            <a:avLst/>
          </a:prstGeom>
          <a:noFill/>
          <a:ln w="9525">
            <a:noFill/>
            <a:miter lim="800000"/>
            <a:headEnd/>
            <a:tailEnd/>
          </a:ln>
        </p:spPr>
        <p:txBody>
          <a:bodyPr lIns="0" tIns="0" rIns="0" bIns="0" anchor="b"/>
          <a:lstStyle/>
          <a:p>
            <a:pPr eaLnBrk="0" hangingPunct="0">
              <a:lnSpc>
                <a:spcPct val="90000"/>
              </a:lnSpc>
              <a:defRPr/>
            </a:pPr>
            <a:r>
              <a:rPr lang="zh-CN" altLang="en-US" sz="2800" b="1" dirty="0">
                <a:latin typeface="微软雅黑" pitchFamily="34" charset="-122"/>
                <a:ea typeface="微软雅黑" pitchFamily="34" charset="-122"/>
                <a:cs typeface="Arial"/>
              </a:rPr>
              <a:t>如何插入参考文献？</a:t>
            </a:r>
          </a:p>
        </p:txBody>
      </p:sp>
      <p:pic>
        <p:nvPicPr>
          <p:cNvPr id="4" name="Picture 5"/>
          <p:cNvPicPr>
            <a:picLocks noChangeAspect="1" noChangeArrowheads="1"/>
          </p:cNvPicPr>
          <p:nvPr/>
        </p:nvPicPr>
        <p:blipFill>
          <a:blip r:embed="rId3" cstate="print"/>
          <a:srcRect/>
          <a:stretch>
            <a:fillRect/>
          </a:stretch>
        </p:blipFill>
        <p:spPr bwMode="auto">
          <a:xfrm rot="19733810">
            <a:off x="656046" y="1566041"/>
            <a:ext cx="720725" cy="930275"/>
          </a:xfrm>
          <a:prstGeom prst="rect">
            <a:avLst/>
          </a:prstGeom>
          <a:ln>
            <a:noFill/>
          </a:ln>
          <a:effectLst>
            <a:outerShdw blurRad="292100" dist="139700" dir="2700000" algn="tl" rotWithShape="0">
              <a:srgbClr val="333333">
                <a:alpha val="65000"/>
              </a:srgbClr>
            </a:outerShdw>
          </a:effectLst>
        </p:spPr>
      </p:pic>
      <p:pic>
        <p:nvPicPr>
          <p:cNvPr id="5" name="Picture 6"/>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9740000">
            <a:off x="656046" y="1565803"/>
            <a:ext cx="720725" cy="931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1"/>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75857" y="2276874"/>
            <a:ext cx="5249079" cy="385675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a:spLocks noChangeArrowheads="1"/>
          </p:cNvSpPr>
          <p:nvPr/>
        </p:nvSpPr>
        <p:spPr bwMode="auto">
          <a:xfrm>
            <a:off x="3896515" y="2430659"/>
            <a:ext cx="9541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zh-CN" b="1" dirty="0">
                <a:solidFill>
                  <a:schemeClr val="tx2"/>
                </a:solidFill>
              </a:rPr>
              <a:t>Lander</a:t>
            </a:r>
            <a:endParaRPr lang="zh-CN" altLang="en-US" b="1" dirty="0">
              <a:solidFill>
                <a:schemeClr val="tx2"/>
              </a:solidFill>
            </a:endParaRPr>
          </a:p>
        </p:txBody>
      </p:sp>
    </p:spTree>
    <p:extLst>
      <p:ext uri="{BB962C8B-B14F-4D97-AF65-F5344CB8AC3E}">
        <p14:creationId xmlns="" xmlns:p14="http://schemas.microsoft.com/office/powerpoint/2010/main" val="9966603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499"/>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b="8250"/>
          <a:stretch/>
        </p:blipFill>
        <p:spPr bwMode="auto">
          <a:xfrm>
            <a:off x="467545" y="749989"/>
            <a:ext cx="8208911" cy="54098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标题 1"/>
          <p:cNvSpPr>
            <a:spLocks noGrp="1"/>
          </p:cNvSpPr>
          <p:nvPr>
            <p:ph type="title"/>
          </p:nvPr>
        </p:nvSpPr>
        <p:spPr>
          <a:xfrm>
            <a:off x="329679" y="245891"/>
            <a:ext cx="7369175" cy="434305"/>
          </a:xfrm>
        </p:spPr>
        <p:txBody>
          <a:bodyPr/>
          <a:lstStyle/>
          <a:p>
            <a:r>
              <a:rPr lang="zh-CN" altLang="en-US" dirty="0">
                <a:latin typeface="微软雅黑" pitchFamily="34" charset="-122"/>
                <a:ea typeface="微软雅黑" pitchFamily="34" charset="-122"/>
              </a:rPr>
              <a:t>成功插入参考文献</a:t>
            </a:r>
          </a:p>
        </p:txBody>
      </p:sp>
      <p:sp>
        <p:nvSpPr>
          <p:cNvPr id="8" name="圆角矩形 4"/>
          <p:cNvSpPr>
            <a:spLocks noChangeArrowheads="1"/>
          </p:cNvSpPr>
          <p:nvPr/>
        </p:nvSpPr>
        <p:spPr bwMode="auto">
          <a:xfrm>
            <a:off x="5508104" y="3595475"/>
            <a:ext cx="217438" cy="226829"/>
          </a:xfrm>
          <a:prstGeom prst="roundRect">
            <a:avLst>
              <a:gd name="adj" fmla="val 16667"/>
            </a:avLst>
          </a:prstGeom>
          <a:noFill/>
          <a:ln w="254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lIns="0" tIns="0" rIns="182880" bIns="0"/>
          <a:lstStyle/>
          <a:p>
            <a:pPr>
              <a:spcBef>
                <a:spcPct val="50000"/>
              </a:spcBef>
            </a:pPr>
            <a:endParaRPr lang="zh-CN" altLang="en-US" sz="2400"/>
          </a:p>
        </p:txBody>
      </p:sp>
      <p:sp>
        <p:nvSpPr>
          <p:cNvPr id="9" name="圆角矩形 4"/>
          <p:cNvSpPr>
            <a:spLocks noChangeArrowheads="1"/>
          </p:cNvSpPr>
          <p:nvPr/>
        </p:nvSpPr>
        <p:spPr bwMode="auto">
          <a:xfrm>
            <a:off x="1907704" y="5302466"/>
            <a:ext cx="5040560" cy="646814"/>
          </a:xfrm>
          <a:prstGeom prst="roundRect">
            <a:avLst>
              <a:gd name="adj" fmla="val 16667"/>
            </a:avLst>
          </a:prstGeom>
          <a:noFill/>
          <a:ln w="25400" algn="ctr">
            <a:solidFill>
              <a:schemeClr val="bg2"/>
            </a:solidFill>
            <a:round/>
            <a:headEnd/>
            <a:tailEnd/>
          </a:ln>
          <a:extLst>
            <a:ext uri="{909E8E84-426E-40DD-AFC4-6F175D3DCCD1}">
              <a14:hiddenFill xmlns="" xmlns:a14="http://schemas.microsoft.com/office/drawing/2010/main">
                <a:solidFill>
                  <a:srgbClr val="FFFFFF"/>
                </a:solidFill>
              </a14:hiddenFill>
            </a:ext>
          </a:extLst>
        </p:spPr>
        <p:txBody>
          <a:bodyPr lIns="0" tIns="0" rIns="182880" bIns="0"/>
          <a:lstStyle/>
          <a:p>
            <a:pPr>
              <a:spcBef>
                <a:spcPct val="50000"/>
              </a:spcBef>
            </a:pPr>
            <a:endParaRPr lang="zh-CN" altLang="en-US" sz="2400"/>
          </a:p>
        </p:txBody>
      </p:sp>
      <p:sp>
        <p:nvSpPr>
          <p:cNvPr id="10" name="TextBox 9"/>
          <p:cNvSpPr txBox="1"/>
          <p:nvPr/>
        </p:nvSpPr>
        <p:spPr>
          <a:xfrm>
            <a:off x="5868144" y="3262954"/>
            <a:ext cx="1830710" cy="400110"/>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文中参考文献</a:t>
            </a:r>
            <a:endParaRPr lang="en-US" altLang="en-US" sz="2000"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210573" y="5949280"/>
            <a:ext cx="1871413" cy="400110"/>
          </a:xfrm>
          <a:prstGeom prst="rect">
            <a:avLst/>
          </a:prstGeom>
          <a:solidFill>
            <a:schemeClr val="bg2"/>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文后参考文献</a:t>
            </a:r>
            <a:endParaRPr lang="en-US" altLang="en-US" sz="2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 xmlns:p14="http://schemas.microsoft.com/office/powerpoint/2010/main" val="3176041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43</a:t>
            </a:fld>
            <a:endParaRPr lang="en-US" altLang="zh-CN">
              <a:solidFill>
                <a:srgbClr val="000000"/>
              </a:solidFill>
              <a:ea typeface="宋体" panose="02010600030101010101" pitchFamily="2" charset="-122"/>
            </a:endParaRPr>
          </a:p>
        </p:txBody>
      </p:sp>
      <p:sp>
        <p:nvSpPr>
          <p:cNvPr id="44" name="Slide Number Placeholder 3"/>
          <p:cNvSpPr txBox="1">
            <a:spLocks/>
          </p:cNvSpPr>
          <p:nvPr/>
        </p:nvSpPr>
        <p:spPr>
          <a:xfrm>
            <a:off x="8424863" y="6394450"/>
            <a:ext cx="719137" cy="4635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B402691-FAED-4A3A-87DA-7EBB84009834}" type="slidenum">
              <a:rPr kumimoji="0" lang="en-US" altLang="zh-CN" sz="1800" b="0" i="0" u="none" strike="noStrike" kern="1200" cap="none" spc="0" normalizeH="0" baseline="0" noProof="0" smtClean="0">
                <a:ln>
                  <a:noFill/>
                </a:ln>
                <a:solidFill>
                  <a:srgbClr val="000000"/>
                </a:solidFill>
                <a:effectLst/>
                <a:uLnTx/>
                <a:uFillTx/>
                <a:latin typeface="+mn-lt"/>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43</a:t>
            </a:fld>
            <a:endParaRPr kumimoji="0" lang="en-US" altLang="zh-CN" sz="1800" b="0" i="0" u="none" strike="noStrike" kern="1200" cap="none" spc="0" normalizeH="0" baseline="0" noProof="0">
              <a:ln>
                <a:noFill/>
              </a:ln>
              <a:solidFill>
                <a:srgbClr val="000000"/>
              </a:solidFill>
              <a:effectLst/>
              <a:uLnTx/>
              <a:uFillTx/>
              <a:latin typeface="+mn-lt"/>
              <a:ea typeface="宋体" panose="02010600030101010101" pitchFamily="2" charset="-122"/>
              <a:cs typeface="+mn-cs"/>
            </a:endParaRPr>
          </a:p>
        </p:txBody>
      </p:sp>
      <p:sp>
        <p:nvSpPr>
          <p:cNvPr id="45" name="Rectangle 3"/>
          <p:cNvSpPr>
            <a:spLocks noChangeArrowheads="1"/>
          </p:cNvSpPr>
          <p:nvPr/>
        </p:nvSpPr>
        <p:spPr bwMode="auto">
          <a:xfrm>
            <a:off x="754064" y="839788"/>
            <a:ext cx="7561262"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sp>
        <p:nvSpPr>
          <p:cNvPr id="46" name="Rectangle 4"/>
          <p:cNvSpPr>
            <a:spLocks noChangeArrowheads="1"/>
          </p:cNvSpPr>
          <p:nvPr/>
        </p:nvSpPr>
        <p:spPr bwMode="auto">
          <a:xfrm>
            <a:off x="754064" y="1271588"/>
            <a:ext cx="7561262"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grpSp>
        <p:nvGrpSpPr>
          <p:cNvPr id="48" name="Group 44"/>
          <p:cNvGrpSpPr>
            <a:grpSpLocks/>
          </p:cNvGrpSpPr>
          <p:nvPr/>
        </p:nvGrpSpPr>
        <p:grpSpPr bwMode="auto">
          <a:xfrm>
            <a:off x="468313" y="1104901"/>
            <a:ext cx="2143125" cy="3646489"/>
            <a:chOff x="468365" y="1452483"/>
            <a:chExt cx="2143342" cy="3645315"/>
          </a:xfrm>
        </p:grpSpPr>
        <p:sp>
          <p:nvSpPr>
            <p:cNvPr id="50" name="矩形 1"/>
            <p:cNvSpPr/>
            <p:nvPr/>
          </p:nvSpPr>
          <p:spPr>
            <a:xfrm rot="17767481">
              <a:off x="350766" y="2414718"/>
              <a:ext cx="3223175" cy="1298706"/>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51" name="组合 34"/>
            <p:cNvGrpSpPr/>
            <p:nvPr/>
          </p:nvGrpSpPr>
          <p:grpSpPr>
            <a:xfrm rot="15099336">
              <a:off x="448676" y="3345514"/>
              <a:ext cx="1882083" cy="1622485"/>
              <a:chOff x="3059832" y="1341549"/>
              <a:chExt cx="1499349" cy="1292542"/>
            </a:xfrm>
            <a:effectLst>
              <a:outerShdw blurRad="50800" dist="139700" dir="5400000" algn="t" rotWithShape="0">
                <a:prstClr val="black">
                  <a:alpha val="19000"/>
                </a:prstClr>
              </a:outerShdw>
            </a:effectLst>
          </p:grpSpPr>
          <p:sp>
            <p:nvSpPr>
              <p:cNvPr id="55" name="六边形 35"/>
              <p:cNvSpPr/>
              <p:nvPr/>
            </p:nvSpPr>
            <p:spPr>
              <a:xfrm rot="19215806">
                <a:off x="3059832" y="1341549"/>
                <a:ext cx="1499349" cy="1292542"/>
              </a:xfrm>
              <a:prstGeom prst="hexagon">
                <a:avLst/>
              </a:prstGeom>
              <a:solidFill>
                <a:srgbClr val="00B0F0"/>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56" name="六边形 36"/>
              <p:cNvSpPr/>
              <p:nvPr/>
            </p:nvSpPr>
            <p:spPr>
              <a:xfrm rot="1438177">
                <a:off x="3173156" y="1462562"/>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52" name="TextBox 51"/>
            <p:cNvSpPr txBox="1"/>
            <p:nvPr/>
          </p:nvSpPr>
          <p:spPr>
            <a:xfrm>
              <a:off x="468365" y="3934535"/>
              <a:ext cx="1832160" cy="522120"/>
            </a:xfrm>
            <a:prstGeom prst="rect">
              <a:avLst/>
            </a:prstGeom>
            <a:noFill/>
          </p:spPr>
          <p:txBody>
            <a:bodyPr>
              <a:spAutoFit/>
            </a:bodyPr>
            <a:lstStyle/>
            <a:p>
              <a:pPr algn="ctr">
                <a:defRPr/>
              </a:pPr>
              <a:r>
                <a:rPr lang="zh-CN" altLang="en-US" sz="2800" b="1">
                  <a:solidFill>
                    <a:srgbClr val="00B0F0"/>
                  </a:solidFill>
                  <a:effectLst>
                    <a:outerShdw blurRad="38100" dist="38100" dir="2700000" algn="tl">
                      <a:srgbClr val="C0C0C0"/>
                    </a:outerShdw>
                  </a:effectLst>
                  <a:latin typeface="Adidas Unity"/>
                  <a:ea typeface="微软雅黑" pitchFamily="34" charset="-122"/>
                  <a:cs typeface="Arial" pitchFamily="34" charset="0"/>
                </a:rPr>
                <a:t>检索</a:t>
              </a:r>
            </a:p>
          </p:txBody>
        </p:sp>
        <p:sp>
          <p:nvSpPr>
            <p:cNvPr id="53" name="燕尾形 55"/>
            <p:cNvSpPr/>
            <p:nvPr/>
          </p:nvSpPr>
          <p:spPr>
            <a:xfrm rot="17711838">
              <a:off x="1761593" y="2692633"/>
              <a:ext cx="369769" cy="39056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4" name="燕尾形 55"/>
            <p:cNvSpPr/>
            <p:nvPr/>
          </p:nvSpPr>
          <p:spPr>
            <a:xfrm rot="6891772">
              <a:off x="1617116" y="2979878"/>
              <a:ext cx="369768" cy="39056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57" name="Group 48"/>
          <p:cNvGrpSpPr>
            <a:grpSpLocks/>
          </p:cNvGrpSpPr>
          <p:nvPr/>
        </p:nvGrpSpPr>
        <p:grpSpPr bwMode="auto">
          <a:xfrm>
            <a:off x="1716088" y="836613"/>
            <a:ext cx="3381375" cy="2063750"/>
            <a:chOff x="1715478" y="1183662"/>
            <a:chExt cx="3382537" cy="2063691"/>
          </a:xfrm>
        </p:grpSpPr>
        <p:sp>
          <p:nvSpPr>
            <p:cNvPr id="58" name="矩形 1"/>
            <p:cNvSpPr/>
            <p:nvPr/>
          </p:nvSpPr>
          <p:spPr>
            <a:xfrm rot="2357970">
              <a:off x="1742474" y="1890079"/>
              <a:ext cx="3355541" cy="1357274"/>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7AA62A">
                    <a:shade val="30000"/>
                    <a:satMod val="115000"/>
                  </a:srgbClr>
                </a:gs>
                <a:gs pos="50000">
                  <a:srgbClr val="7AA62A">
                    <a:shade val="67500"/>
                    <a:satMod val="115000"/>
                  </a:srgbClr>
                </a:gs>
                <a:gs pos="100000">
                  <a:srgbClr val="7AA62A">
                    <a:shade val="100000"/>
                    <a:satMod val="115000"/>
                  </a:srgb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59" name="组合 37"/>
            <p:cNvGrpSpPr/>
            <p:nvPr/>
          </p:nvGrpSpPr>
          <p:grpSpPr>
            <a:xfrm rot="20763007">
              <a:off x="1715478" y="1183662"/>
              <a:ext cx="1882083" cy="1622485"/>
              <a:chOff x="3059832" y="1341549"/>
              <a:chExt cx="1499349" cy="1292542"/>
            </a:xfrm>
            <a:effectLst>
              <a:outerShdw blurRad="50800" dist="152400" dir="5400000" algn="t" rotWithShape="0">
                <a:prstClr val="black">
                  <a:alpha val="22000"/>
                </a:prstClr>
              </a:outerShdw>
            </a:effectLst>
          </p:grpSpPr>
          <p:sp>
            <p:nvSpPr>
              <p:cNvPr id="63" name="六边形 38"/>
              <p:cNvSpPr/>
              <p:nvPr/>
            </p:nvSpPr>
            <p:spPr>
              <a:xfrm rot="19215806">
                <a:off x="3059832" y="1341549"/>
                <a:ext cx="1499349" cy="1292542"/>
              </a:xfrm>
              <a:prstGeom prst="hexagon">
                <a:avLst/>
              </a:prstGeom>
              <a:solidFill>
                <a:srgbClr val="7AA62A"/>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4" name="六边形 39"/>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60" name="TextBox 59"/>
            <p:cNvSpPr txBox="1"/>
            <p:nvPr/>
          </p:nvSpPr>
          <p:spPr>
            <a:xfrm>
              <a:off x="1740887" y="1715459"/>
              <a:ext cx="1831016" cy="523860"/>
            </a:xfrm>
            <a:prstGeom prst="rect">
              <a:avLst/>
            </a:prstGeom>
            <a:noFill/>
          </p:spPr>
          <p:txBody>
            <a:bodyPr>
              <a:spAutoFit/>
            </a:bodyPr>
            <a:lstStyle/>
            <a:p>
              <a:pPr algn="ctr">
                <a:defRPr/>
              </a:pPr>
              <a:r>
                <a:rPr lang="zh-CN" altLang="en-US" sz="2800" b="1" dirty="0">
                  <a:solidFill>
                    <a:srgbClr val="4F6228"/>
                  </a:solidFill>
                  <a:effectLst>
                    <a:outerShdw blurRad="38100" dist="38100" dir="2700000" algn="tl">
                      <a:srgbClr val="C0C0C0"/>
                    </a:outerShdw>
                  </a:effectLst>
                  <a:latin typeface="Adidas Unity"/>
                  <a:ea typeface="微软雅黑" pitchFamily="34" charset="-122"/>
                  <a:cs typeface="Arial" pitchFamily="34" charset="0"/>
                </a:rPr>
                <a:t>分析</a:t>
              </a:r>
            </a:p>
          </p:txBody>
        </p:sp>
        <p:sp>
          <p:nvSpPr>
            <p:cNvPr id="61" name="燕尾形 56"/>
            <p:cNvSpPr/>
            <p:nvPr/>
          </p:nvSpPr>
          <p:spPr>
            <a:xfrm rot="2035508">
              <a:off x="3576667" y="2640945"/>
              <a:ext cx="403364" cy="4270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2" name="燕尾形 56"/>
            <p:cNvSpPr/>
            <p:nvPr/>
          </p:nvSpPr>
          <p:spPr>
            <a:xfrm rot="12971480">
              <a:off x="3286055" y="2423464"/>
              <a:ext cx="403364" cy="42702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65" name="矩形 1"/>
          <p:cNvSpPr/>
          <p:nvPr/>
        </p:nvSpPr>
        <p:spPr bwMode="auto">
          <a:xfrm rot="17931665">
            <a:off x="3362326" y="1608139"/>
            <a:ext cx="3355975" cy="1358900"/>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66" name="组合 40"/>
          <p:cNvGrpSpPr/>
          <p:nvPr/>
        </p:nvGrpSpPr>
        <p:grpSpPr bwMode="auto">
          <a:xfrm rot="20763007">
            <a:off x="3659491" y="2420993"/>
            <a:ext cx="1881979" cy="1622788"/>
            <a:chOff x="3059832" y="1341549"/>
            <a:chExt cx="1499349" cy="1292542"/>
          </a:xfrm>
          <a:effectLst>
            <a:outerShdw blurRad="50800" dist="139700" dir="5400000" algn="t" rotWithShape="0">
              <a:prstClr val="black">
                <a:alpha val="16000"/>
              </a:prstClr>
            </a:outerShdw>
          </a:effectLst>
        </p:grpSpPr>
        <p:sp>
          <p:nvSpPr>
            <p:cNvPr id="67" name="六边形 41"/>
            <p:cNvSpPr/>
            <p:nvPr/>
          </p:nvSpPr>
          <p:spPr>
            <a:xfrm rot="19215806">
              <a:off x="3059832" y="1341549"/>
              <a:ext cx="1499349" cy="1292542"/>
            </a:xfrm>
            <a:prstGeom prst="hexagon">
              <a:avLst/>
            </a:prstGeom>
            <a:solidFill>
              <a:srgbClr val="F79646">
                <a:lumMod val="75000"/>
              </a:srgbClr>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68" name="六边形 42"/>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69" name="TextBox 68"/>
          <p:cNvSpPr txBox="1"/>
          <p:nvPr/>
        </p:nvSpPr>
        <p:spPr bwMode="auto">
          <a:xfrm>
            <a:off x="3683001" y="2898777"/>
            <a:ext cx="1831975" cy="523875"/>
          </a:xfrm>
          <a:prstGeom prst="rect">
            <a:avLst/>
          </a:prstGeom>
          <a:noFill/>
        </p:spPr>
        <p:txBody>
          <a:bodyPr>
            <a:spAutoFit/>
          </a:bodyPr>
          <a:lstStyle/>
          <a:p>
            <a:pPr algn="ctr">
              <a:defRPr/>
            </a:pPr>
            <a:r>
              <a:rPr lang="zh-CN" altLang="en-US" sz="2800" b="1" dirty="0" smtClean="0">
                <a:solidFill>
                  <a:srgbClr val="E46C0A"/>
                </a:solidFill>
                <a:effectLst>
                  <a:outerShdw blurRad="38100" dist="38100" dir="2700000" algn="tl">
                    <a:srgbClr val="C0C0C0"/>
                  </a:outerShdw>
                </a:effectLst>
                <a:latin typeface="Adidas Unity"/>
                <a:ea typeface="微软雅黑" pitchFamily="34" charset="-122"/>
                <a:cs typeface="Arial" pitchFamily="34" charset="0"/>
              </a:rPr>
              <a:t>写作</a:t>
            </a:r>
            <a:endParaRPr lang="zh-CN" altLang="en-US" sz="2800" b="1" dirty="0">
              <a:solidFill>
                <a:srgbClr val="E46C0A"/>
              </a:solidFill>
              <a:effectLst>
                <a:outerShdw blurRad="38100" dist="38100" dir="2700000" algn="tl">
                  <a:srgbClr val="C0C0C0"/>
                </a:outerShdw>
              </a:effectLst>
              <a:latin typeface="Adidas Unity"/>
              <a:ea typeface="微软雅黑" pitchFamily="34" charset="-122"/>
              <a:cs typeface="Arial" pitchFamily="34" charset="0"/>
            </a:endParaRPr>
          </a:p>
        </p:txBody>
      </p:sp>
      <p:sp>
        <p:nvSpPr>
          <p:cNvPr id="70" name="燕尾形 57"/>
          <p:cNvSpPr/>
          <p:nvPr/>
        </p:nvSpPr>
        <p:spPr bwMode="auto">
          <a:xfrm rot="17639965">
            <a:off x="4929189" y="1625600"/>
            <a:ext cx="384175" cy="4032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1" name="燕尾形 56"/>
          <p:cNvSpPr/>
          <p:nvPr/>
        </p:nvSpPr>
        <p:spPr bwMode="auto">
          <a:xfrm rot="7064877">
            <a:off x="4725195" y="1994695"/>
            <a:ext cx="403225" cy="42703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72" name="Group 46"/>
          <p:cNvGrpSpPr>
            <a:grpSpLocks/>
          </p:cNvGrpSpPr>
          <p:nvPr/>
        </p:nvGrpSpPr>
        <p:grpSpPr bwMode="auto">
          <a:xfrm>
            <a:off x="5027614" y="260352"/>
            <a:ext cx="2235200" cy="1852613"/>
            <a:chOff x="5027846" y="607598"/>
            <a:chExt cx="2235503" cy="1852630"/>
          </a:xfrm>
        </p:grpSpPr>
        <p:grpSp>
          <p:nvGrpSpPr>
            <p:cNvPr id="74" name="组合 43"/>
            <p:cNvGrpSpPr/>
            <p:nvPr/>
          </p:nvGrpSpPr>
          <p:grpSpPr>
            <a:xfrm rot="20763007">
              <a:off x="5027846" y="607598"/>
              <a:ext cx="1882083" cy="1622485"/>
              <a:chOff x="3059832" y="1341549"/>
              <a:chExt cx="1499349" cy="1292542"/>
            </a:xfrm>
            <a:effectLst>
              <a:outerShdw blurRad="50800" dist="139700" dir="5400000" algn="t" rotWithShape="0">
                <a:prstClr val="black">
                  <a:alpha val="20000"/>
                </a:prstClr>
              </a:outerShdw>
            </a:effectLst>
          </p:grpSpPr>
          <p:sp>
            <p:nvSpPr>
              <p:cNvPr id="78" name="六边形 44"/>
              <p:cNvSpPr/>
              <p:nvPr/>
            </p:nvSpPr>
            <p:spPr>
              <a:xfrm rot="19215806">
                <a:off x="3059832" y="1341549"/>
                <a:ext cx="1499349" cy="1292542"/>
              </a:xfrm>
              <a:prstGeom prst="hexagon">
                <a:avLst/>
              </a:prstGeom>
              <a:solidFill>
                <a:srgbClr val="D19705"/>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79" name="六边形 45"/>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75" name="TextBox 74"/>
            <p:cNvSpPr txBox="1"/>
            <p:nvPr/>
          </p:nvSpPr>
          <p:spPr>
            <a:xfrm>
              <a:off x="5067538" y="1121953"/>
              <a:ext cx="1832224" cy="523880"/>
            </a:xfrm>
            <a:prstGeom prst="rect">
              <a:avLst/>
            </a:prstGeom>
            <a:noFill/>
          </p:spPr>
          <p:txBody>
            <a:bodyPr>
              <a:spAutoFit/>
            </a:bodyPr>
            <a:lstStyle/>
            <a:p>
              <a:pPr algn="ctr">
                <a:defRPr/>
              </a:pPr>
              <a:r>
                <a:rPr lang="zh-CN" altLang="en-US" sz="2800" b="1" dirty="0" smtClean="0">
                  <a:effectLst>
                    <a:outerShdw blurRad="38100" dist="38100" dir="2700000" algn="tl">
                      <a:srgbClr val="C0C0C0"/>
                    </a:outerShdw>
                  </a:effectLst>
                  <a:latin typeface="Adidas Unity"/>
                  <a:ea typeface="微软雅黑" pitchFamily="34" charset="-122"/>
                  <a:cs typeface="Arial" pitchFamily="34" charset="0"/>
                </a:rPr>
                <a:t>投稿</a:t>
              </a:r>
              <a:endParaRPr lang="zh-CN" altLang="en-US" sz="2800" b="1" dirty="0">
                <a:effectLst>
                  <a:outerShdw blurRad="38100" dist="38100" dir="2700000" algn="tl">
                    <a:srgbClr val="C0C0C0"/>
                  </a:outerShdw>
                </a:effectLst>
                <a:latin typeface="Adidas Unity"/>
                <a:ea typeface="微软雅黑" pitchFamily="34" charset="-122"/>
                <a:cs typeface="Arial" pitchFamily="34" charset="0"/>
              </a:endParaRPr>
            </a:p>
          </p:txBody>
        </p:sp>
        <p:sp>
          <p:nvSpPr>
            <p:cNvPr id="76" name="燕尾形 57"/>
            <p:cNvSpPr/>
            <p:nvPr/>
          </p:nvSpPr>
          <p:spPr>
            <a:xfrm rot="1785309">
              <a:off x="6879122" y="2056999"/>
              <a:ext cx="384227" cy="403229"/>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77" name="燕尾形 56"/>
            <p:cNvSpPr/>
            <p:nvPr/>
          </p:nvSpPr>
          <p:spPr>
            <a:xfrm rot="12853664">
              <a:off x="6529825" y="1849034"/>
              <a:ext cx="403280" cy="427042"/>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extLst>
      <p:ext uri="{BB962C8B-B14F-4D97-AF65-F5344CB8AC3E}">
        <p14:creationId xmlns="" xmlns:p14="http://schemas.microsoft.com/office/powerpoint/2010/main" val="242137350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6460" y="1375101"/>
            <a:ext cx="2820134" cy="584753"/>
          </a:xfrm>
          <a:prstGeom prst="rect">
            <a:avLst/>
          </a:prstGeom>
          <a:solidFill>
            <a:srgbClr val="CC0066"/>
          </a:solidFill>
        </p:spPr>
        <p:txBody>
          <a:bodyPr wrap="square" lIns="91416" tIns="45709" rIns="91416" bIns="45709" rtlCol="0">
            <a:spAutoFit/>
          </a:bodyPr>
          <a:lstStyle/>
          <a:p>
            <a:pPr algn="ctr" defTabSz="609291"/>
            <a:r>
              <a:rPr lang="zh-CN" altLang="en-US" sz="3200" dirty="0" smtClean="0">
                <a:solidFill>
                  <a:prstClr val="white"/>
                </a:solidFill>
                <a:latin typeface="Arial" pitchFamily="34" charset="0"/>
                <a:ea typeface="Arial Unicode MS" pitchFamily="34" charset="-122"/>
                <a:cs typeface="Arial" pitchFamily="34" charset="0"/>
              </a:rPr>
              <a:t>按照学科领域</a:t>
            </a:r>
            <a:endParaRPr lang="en-US" altLang="en-US" sz="3200" dirty="0" smtClean="0">
              <a:solidFill>
                <a:prstClr val="white"/>
              </a:solidFill>
              <a:latin typeface="Arial" pitchFamily="34" charset="0"/>
              <a:ea typeface="Arial Unicode MS" pitchFamily="34" charset="-122"/>
              <a:cs typeface="Arial" pitchFamily="34" charset="0"/>
            </a:endParaRPr>
          </a:p>
        </p:txBody>
      </p:sp>
      <p:sp>
        <p:nvSpPr>
          <p:cNvPr id="6" name="TextBox 5"/>
          <p:cNvSpPr txBox="1"/>
          <p:nvPr/>
        </p:nvSpPr>
        <p:spPr>
          <a:xfrm>
            <a:off x="726461" y="3531459"/>
            <a:ext cx="2890909" cy="584753"/>
          </a:xfrm>
          <a:prstGeom prst="rect">
            <a:avLst/>
          </a:prstGeom>
          <a:solidFill>
            <a:srgbClr val="CC0066"/>
          </a:solidFill>
          <a:ln w="28575">
            <a:noFill/>
          </a:ln>
        </p:spPr>
        <p:txBody>
          <a:bodyPr wrap="square" lIns="91416" tIns="45709" rIns="91416" bIns="45709" rtlCol="0">
            <a:spAutoFit/>
          </a:bodyPr>
          <a:lstStyle/>
          <a:p>
            <a:pPr algn="ctr" defTabSz="609291"/>
            <a:r>
              <a:rPr lang="zh-CN" altLang="en-US" sz="3200" dirty="0" smtClean="0">
                <a:solidFill>
                  <a:prstClr val="white"/>
                </a:solidFill>
                <a:latin typeface="Arial" pitchFamily="34" charset="0"/>
                <a:ea typeface="Arial Unicode MS" pitchFamily="34" charset="-122"/>
                <a:cs typeface="Arial" pitchFamily="34" charset="0"/>
              </a:rPr>
              <a:t>按照课题</a:t>
            </a:r>
            <a:endParaRPr lang="en-US" altLang="en-US" sz="3200" dirty="0" smtClean="0">
              <a:solidFill>
                <a:prstClr val="white"/>
              </a:solidFill>
              <a:latin typeface="Arial" pitchFamily="34" charset="0"/>
              <a:ea typeface="Arial Unicode MS" pitchFamily="34" charset="-122"/>
              <a:cs typeface="Arial" pitchFamily="34" charset="0"/>
            </a:endParaRPr>
          </a:p>
        </p:txBody>
      </p:sp>
      <p:sp>
        <p:nvSpPr>
          <p:cNvPr id="8" name="标题 1"/>
          <p:cNvSpPr txBox="1">
            <a:spLocks/>
          </p:cNvSpPr>
          <p:nvPr/>
        </p:nvSpPr>
        <p:spPr bwMode="auto">
          <a:xfrm>
            <a:off x="3747281" y="-204958"/>
            <a:ext cx="3102669"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914171" eaLnBrk="0" fontAlgn="base" hangingPunct="0">
              <a:lnSpc>
                <a:spcPct val="90000"/>
              </a:lnSpc>
              <a:spcBef>
                <a:spcPct val="0"/>
              </a:spcBef>
              <a:spcAft>
                <a:spcPct val="0"/>
              </a:spcAft>
            </a:pPr>
            <a:r>
              <a:rPr lang="zh-CN" altLang="en-US" sz="3600" cap="all" dirty="0" smtClean="0">
                <a:solidFill>
                  <a:srgbClr val="CC0066"/>
                </a:solidFill>
                <a:latin typeface="Arial Black"/>
                <a:cs typeface="Arial Black"/>
              </a:rPr>
              <a:t>选刊建议</a:t>
            </a:r>
            <a:endParaRPr lang="zh-CN" altLang="en-US" sz="3600" cap="all" dirty="0">
              <a:solidFill>
                <a:srgbClr val="CC0066"/>
              </a:solidFill>
              <a:latin typeface="Arial Black"/>
              <a:cs typeface="Arial Black"/>
            </a:endParaRPr>
          </a:p>
        </p:txBody>
      </p:sp>
      <p:sp>
        <p:nvSpPr>
          <p:cNvPr id="12" name="Plus 11"/>
          <p:cNvSpPr/>
          <p:nvPr/>
        </p:nvSpPr>
        <p:spPr>
          <a:xfrm>
            <a:off x="1679464" y="2150852"/>
            <a:ext cx="685979" cy="914400"/>
          </a:xfrm>
          <a:prstGeom prst="mathPlus">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291"/>
            <a:endParaRPr lang="en-US" sz="2400">
              <a:solidFill>
                <a:prstClr val="white"/>
              </a:solidFill>
            </a:endParaRPr>
          </a:p>
        </p:txBody>
      </p:sp>
      <p:grpSp>
        <p:nvGrpSpPr>
          <p:cNvPr id="2" name="Group 21"/>
          <p:cNvGrpSpPr/>
          <p:nvPr/>
        </p:nvGrpSpPr>
        <p:grpSpPr>
          <a:xfrm>
            <a:off x="3735571" y="2970670"/>
            <a:ext cx="5087766" cy="1982510"/>
            <a:chOff x="4325264" y="4049486"/>
            <a:chExt cx="6781921" cy="1982510"/>
          </a:xfrm>
        </p:grpSpPr>
        <p:grpSp>
          <p:nvGrpSpPr>
            <p:cNvPr id="3" name="Group 29"/>
            <p:cNvGrpSpPr/>
            <p:nvPr/>
          </p:nvGrpSpPr>
          <p:grpSpPr>
            <a:xfrm>
              <a:off x="4325264" y="4049486"/>
              <a:ext cx="6781921" cy="1509485"/>
              <a:chOff x="4717142" y="4049486"/>
              <a:chExt cx="6408263" cy="1509485"/>
            </a:xfrm>
          </p:grpSpPr>
          <p:sp>
            <p:nvSpPr>
              <p:cNvPr id="17" name="TextBox 16"/>
              <p:cNvSpPr txBox="1"/>
              <p:nvPr/>
            </p:nvSpPr>
            <p:spPr>
              <a:xfrm>
                <a:off x="4790378" y="4680857"/>
                <a:ext cx="3319726" cy="400110"/>
              </a:xfrm>
              <a:prstGeom prst="rect">
                <a:avLst/>
              </a:prstGeom>
              <a:noFill/>
              <a:ln>
                <a:noFill/>
              </a:ln>
            </p:spPr>
            <p:txBody>
              <a:bodyPr wrap="none" rtlCol="0">
                <a:spAutoFit/>
              </a:bodyPr>
              <a:lstStyle/>
              <a:p>
                <a:pPr defTabSz="609291"/>
                <a:r>
                  <a:rPr lang="zh-CN" altLang="en-US" sz="2000" b="1" dirty="0" smtClean="0">
                    <a:solidFill>
                      <a:srgbClr val="CC0066"/>
                    </a:solidFill>
                    <a:latin typeface="Arial Unicode MS" pitchFamily="34" charset="-122"/>
                    <a:ea typeface="Arial Unicode MS" pitchFamily="34" charset="-122"/>
                    <a:cs typeface="Arial Unicode MS" pitchFamily="34" charset="-122"/>
                  </a:rPr>
                  <a:t>我国学者的投稿倾向</a:t>
                </a:r>
                <a:r>
                  <a:rPr lang="en-US" altLang="zh-CN" sz="2000" b="1" dirty="0" smtClean="0">
                    <a:solidFill>
                      <a:srgbClr val="CC0066"/>
                    </a:solidFill>
                    <a:latin typeface="Arial Unicode MS" pitchFamily="34" charset="-122"/>
                    <a:ea typeface="Arial Unicode MS" pitchFamily="34" charset="-122"/>
                    <a:cs typeface="Arial Unicode MS" pitchFamily="34" charset="-122"/>
                  </a:rPr>
                  <a:t>?</a:t>
                </a:r>
              </a:p>
            </p:txBody>
          </p:sp>
          <p:sp>
            <p:nvSpPr>
              <p:cNvPr id="18" name="TextBox 17"/>
              <p:cNvSpPr txBox="1"/>
              <p:nvPr/>
            </p:nvSpPr>
            <p:spPr>
              <a:xfrm>
                <a:off x="4761768" y="5167086"/>
                <a:ext cx="6112074" cy="307777"/>
              </a:xfrm>
              <a:prstGeom prst="rect">
                <a:avLst/>
              </a:prstGeom>
              <a:noFill/>
              <a:ln>
                <a:noFill/>
              </a:ln>
            </p:spPr>
            <p:txBody>
              <a:bodyPr wrap="none" rtlCol="0">
                <a:spAutoFit/>
              </a:bodyPr>
              <a:lstStyle/>
              <a:p>
                <a:pPr defTabSz="609291"/>
                <a:r>
                  <a:rPr lang="zh-CN" altLang="en-US" sz="1400" b="1" dirty="0" smtClean="0">
                    <a:solidFill>
                      <a:srgbClr val="CC0066"/>
                    </a:solidFill>
                    <a:latin typeface="Arial Unicode MS" pitchFamily="34" charset="-122"/>
                    <a:ea typeface="Arial Unicode MS" pitchFamily="34" charset="-122"/>
                    <a:cs typeface="Arial Unicode MS" pitchFamily="34" charset="-122"/>
                  </a:rPr>
                  <a:t>各期刊录用稿件特点、收录文献类型、出版周期、稿件数量</a:t>
                </a:r>
                <a:endParaRPr lang="zh-CN" altLang="en-US" sz="1400" b="1" dirty="0">
                  <a:solidFill>
                    <a:srgbClr val="CC0066"/>
                  </a:solidFill>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4804229" y="4194627"/>
                <a:ext cx="4327233" cy="400110"/>
              </a:xfrm>
              <a:prstGeom prst="rect">
                <a:avLst/>
              </a:prstGeom>
              <a:noFill/>
              <a:ln>
                <a:noFill/>
              </a:ln>
            </p:spPr>
            <p:txBody>
              <a:bodyPr wrap="none" rtlCol="0">
                <a:spAutoFit/>
              </a:bodyPr>
              <a:lstStyle/>
              <a:p>
                <a:pPr defTabSz="609291"/>
                <a:r>
                  <a:rPr lang="zh-CN" altLang="en-US" sz="2000" b="1" dirty="0" smtClean="0">
                    <a:solidFill>
                      <a:srgbClr val="CC0066"/>
                    </a:solidFill>
                    <a:latin typeface="Arial Unicode MS" pitchFamily="34" charset="-122"/>
                    <a:ea typeface="Arial Unicode MS" pitchFamily="34" charset="-122"/>
                    <a:cs typeface="Arial Unicode MS" pitchFamily="34" charset="-122"/>
                  </a:rPr>
                  <a:t>本领域的</a:t>
                </a:r>
                <a:r>
                  <a:rPr lang="en-US" altLang="zh-CN" sz="2000" b="1" dirty="0" smtClean="0">
                    <a:solidFill>
                      <a:srgbClr val="CC0066"/>
                    </a:solidFill>
                    <a:latin typeface="Arial Unicode MS" pitchFamily="34" charset="-122"/>
                    <a:ea typeface="Arial Unicode MS" pitchFamily="34" charset="-122"/>
                    <a:cs typeface="Arial Unicode MS" pitchFamily="34" charset="-122"/>
                  </a:rPr>
                  <a:t>SCI</a:t>
                </a:r>
                <a:r>
                  <a:rPr lang="zh-CN" altLang="en-US" sz="2000" b="1" dirty="0" smtClean="0">
                    <a:solidFill>
                      <a:srgbClr val="CC0066"/>
                    </a:solidFill>
                    <a:latin typeface="Arial Unicode MS" pitchFamily="34" charset="-122"/>
                    <a:ea typeface="Arial Unicode MS" pitchFamily="34" charset="-122"/>
                    <a:cs typeface="Arial Unicode MS" pitchFamily="34" charset="-122"/>
                  </a:rPr>
                  <a:t>期刊都有哪些？</a:t>
                </a:r>
                <a:endParaRPr lang="en-US" altLang="zh-CN" sz="2000" b="1" dirty="0" smtClean="0">
                  <a:solidFill>
                    <a:srgbClr val="CC0066"/>
                  </a:solidFill>
                  <a:latin typeface="Arial Unicode MS" pitchFamily="34" charset="-122"/>
                  <a:ea typeface="Arial Unicode MS" pitchFamily="34" charset="-122"/>
                  <a:cs typeface="Arial Unicode MS" pitchFamily="34" charset="-122"/>
                </a:endParaRPr>
              </a:p>
            </p:txBody>
          </p:sp>
          <p:grpSp>
            <p:nvGrpSpPr>
              <p:cNvPr id="4" name="Group 28"/>
              <p:cNvGrpSpPr/>
              <p:nvPr/>
            </p:nvGrpSpPr>
            <p:grpSpPr>
              <a:xfrm>
                <a:off x="4717142" y="4049486"/>
                <a:ext cx="6408263" cy="1509485"/>
                <a:chOff x="4717142" y="4049486"/>
                <a:chExt cx="6408263" cy="1509485"/>
              </a:xfrm>
            </p:grpSpPr>
            <p:sp>
              <p:nvSpPr>
                <p:cNvPr id="21" name="Rectangle 20"/>
                <p:cNvSpPr/>
                <p:nvPr/>
              </p:nvSpPr>
              <p:spPr>
                <a:xfrm>
                  <a:off x="4731657" y="4049486"/>
                  <a:ext cx="6393748" cy="1509485"/>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291"/>
                  <a:endParaRPr lang="zh-CN" altLang="en-US" sz="2000">
                    <a:solidFill>
                      <a:srgbClr val="CC0066"/>
                    </a:solidFill>
                  </a:endParaRPr>
                </a:p>
              </p:txBody>
            </p:sp>
            <p:cxnSp>
              <p:nvCxnSpPr>
                <p:cNvPr id="22" name="Straight Connector 21"/>
                <p:cNvCxnSpPr/>
                <p:nvPr/>
              </p:nvCxnSpPr>
              <p:spPr>
                <a:xfrm>
                  <a:off x="4717142" y="4572000"/>
                  <a:ext cx="6393748"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24627" y="5101764"/>
                  <a:ext cx="6393748"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Rectangle 14"/>
            <p:cNvSpPr/>
            <p:nvPr/>
          </p:nvSpPr>
          <p:spPr>
            <a:xfrm>
              <a:off x="4337804" y="5557643"/>
              <a:ext cx="6766560" cy="474353"/>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291"/>
              <a:endParaRPr lang="zh-CN" altLang="en-US" sz="2000">
                <a:solidFill>
                  <a:srgbClr val="CC0066"/>
                </a:solidFill>
              </a:endParaRPr>
            </a:p>
          </p:txBody>
        </p:sp>
        <p:sp>
          <p:nvSpPr>
            <p:cNvPr id="16" name="TextBox 15"/>
            <p:cNvSpPr txBox="1"/>
            <p:nvPr/>
          </p:nvSpPr>
          <p:spPr>
            <a:xfrm>
              <a:off x="4397842" y="5605153"/>
              <a:ext cx="4006891" cy="400110"/>
            </a:xfrm>
            <a:prstGeom prst="rect">
              <a:avLst/>
            </a:prstGeom>
            <a:noFill/>
            <a:ln>
              <a:noFill/>
            </a:ln>
          </p:spPr>
          <p:txBody>
            <a:bodyPr wrap="none" rtlCol="0">
              <a:spAutoFit/>
            </a:bodyPr>
            <a:lstStyle/>
            <a:p>
              <a:pPr defTabSz="609291"/>
              <a:r>
                <a:rPr lang="zh-CN" altLang="en-US" sz="2000" b="1" dirty="0" smtClean="0">
                  <a:solidFill>
                    <a:srgbClr val="CC0066"/>
                  </a:solidFill>
                  <a:latin typeface="Arial Unicode MS" pitchFamily="34" charset="-122"/>
                  <a:ea typeface="Arial Unicode MS" pitchFamily="34" charset="-122"/>
                  <a:cs typeface="Arial Unicode MS" pitchFamily="34" charset="-122"/>
                </a:rPr>
                <a:t>期刊所在区间和影响因子</a:t>
              </a:r>
              <a:endParaRPr lang="en-US" altLang="zh-CN" sz="2000" b="1" dirty="0" smtClean="0">
                <a:solidFill>
                  <a:srgbClr val="CC0066"/>
                </a:solidFill>
                <a:latin typeface="Arial Unicode MS" pitchFamily="34" charset="-122"/>
                <a:ea typeface="Arial Unicode MS" pitchFamily="34" charset="-122"/>
                <a:cs typeface="Arial Unicode MS" pitchFamily="34" charset="-122"/>
              </a:endParaRPr>
            </a:p>
          </p:txBody>
        </p:sp>
      </p:grpSp>
      <p:sp>
        <p:nvSpPr>
          <p:cNvPr id="26" name="TextBox 25"/>
          <p:cNvSpPr txBox="1"/>
          <p:nvPr/>
        </p:nvSpPr>
        <p:spPr>
          <a:xfrm>
            <a:off x="4480375" y="1312036"/>
            <a:ext cx="4205490" cy="1077196"/>
          </a:xfrm>
          <a:prstGeom prst="rect">
            <a:avLst/>
          </a:prstGeom>
          <a:solidFill>
            <a:srgbClr val="FF0000"/>
          </a:solidFill>
          <a:ln w="28575">
            <a:noFill/>
          </a:ln>
        </p:spPr>
        <p:txBody>
          <a:bodyPr wrap="square" lIns="91416" tIns="45709" rIns="91416" bIns="45709" rtlCol="0">
            <a:spAutoFit/>
          </a:bodyPr>
          <a:lstStyle/>
          <a:p>
            <a:pPr algn="ctr" defTabSz="609291"/>
            <a:r>
              <a:rPr lang="zh-CN" altLang="en-US" sz="3200" dirty="0" smtClean="0">
                <a:solidFill>
                  <a:prstClr val="white"/>
                </a:solidFill>
                <a:latin typeface="Arial" pitchFamily="34" charset="0"/>
                <a:ea typeface="Arial Unicode MS" pitchFamily="34" charset="-122"/>
                <a:cs typeface="Arial" pitchFamily="34" charset="0"/>
              </a:rPr>
              <a:t>小心进入负面观察名单的期刊</a:t>
            </a:r>
            <a:endParaRPr lang="en-US" altLang="en-US" sz="3200" dirty="0" smtClean="0">
              <a:solidFill>
                <a:prstClr val="white"/>
              </a:solidFill>
              <a:latin typeface="Arial" pitchFamily="34" charset="0"/>
              <a:ea typeface="Arial Unicode MS" pitchFamily="34" charset="-122"/>
              <a:cs typeface="Arial" pitchFamily="34" charset="0"/>
            </a:endParaRPr>
          </a:p>
        </p:txBody>
      </p:sp>
      <p:sp>
        <p:nvSpPr>
          <p:cNvPr id="27" name="Plus 26"/>
          <p:cNvSpPr/>
          <p:nvPr/>
        </p:nvSpPr>
        <p:spPr>
          <a:xfrm>
            <a:off x="3747662" y="1173388"/>
            <a:ext cx="685979" cy="914400"/>
          </a:xfrm>
          <a:prstGeom prst="mathPlus">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291"/>
            <a:endParaRPr lang="en-US" sz="240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7200" y="651"/>
            <a:ext cx="8229600" cy="656695"/>
          </a:xfrm>
        </p:spPr>
        <p:txBody>
          <a:bodyPr/>
          <a:lstStyle/>
          <a:p>
            <a:r>
              <a:rPr lang="zh-CN" altLang="en-US" sz="2800" dirty="0" smtClean="0">
                <a:solidFill>
                  <a:srgbClr val="CC0066"/>
                </a:solidFill>
              </a:rPr>
              <a:t>材料科学多学科被</a:t>
            </a:r>
            <a:r>
              <a:rPr lang="en-US" altLang="zh-CN" sz="2800" dirty="0" smtClean="0">
                <a:solidFill>
                  <a:srgbClr val="CC0066"/>
                </a:solidFill>
              </a:rPr>
              <a:t>SCI</a:t>
            </a:r>
            <a:r>
              <a:rPr lang="zh-CN" altLang="en-US" sz="2800" dirty="0" smtClean="0">
                <a:solidFill>
                  <a:srgbClr val="CC0066"/>
                </a:solidFill>
              </a:rPr>
              <a:t>收录的期刊共</a:t>
            </a:r>
            <a:r>
              <a:rPr lang="en-US" altLang="zh-CN" sz="2800" dirty="0" smtClean="0">
                <a:solidFill>
                  <a:srgbClr val="CC0066"/>
                </a:solidFill>
              </a:rPr>
              <a:t>274</a:t>
            </a:r>
            <a:r>
              <a:rPr lang="zh-CN" altLang="en-US" sz="2800" dirty="0" smtClean="0">
                <a:solidFill>
                  <a:srgbClr val="CC0066"/>
                </a:solidFill>
              </a:rPr>
              <a:t>本期刊，其中</a:t>
            </a:r>
            <a:r>
              <a:rPr lang="en-US" altLang="zh-CN" sz="2800" dirty="0" smtClean="0">
                <a:solidFill>
                  <a:srgbClr val="CC0066"/>
                </a:solidFill>
              </a:rPr>
              <a:t>Q1</a:t>
            </a:r>
            <a:r>
              <a:rPr lang="zh-CN" altLang="en-US" sz="2800" dirty="0" smtClean="0">
                <a:solidFill>
                  <a:srgbClr val="CC0066"/>
                </a:solidFill>
              </a:rPr>
              <a:t>共计</a:t>
            </a:r>
            <a:r>
              <a:rPr lang="en-US" altLang="zh-CN" sz="2800" dirty="0" smtClean="0">
                <a:solidFill>
                  <a:srgbClr val="CC0066"/>
                </a:solidFill>
              </a:rPr>
              <a:t>68</a:t>
            </a:r>
            <a:r>
              <a:rPr lang="zh-CN" altLang="en-US" sz="2800" dirty="0" smtClean="0">
                <a:solidFill>
                  <a:srgbClr val="CC0066"/>
                </a:solidFill>
              </a:rPr>
              <a:t>本</a:t>
            </a:r>
            <a:endParaRPr lang="en-US" sz="2800" dirty="0"/>
          </a:p>
        </p:txBody>
      </p:sp>
      <p:pic>
        <p:nvPicPr>
          <p:cNvPr id="5" name="Picture 2"/>
          <p:cNvPicPr>
            <a:picLocks noChangeAspect="1" noChangeArrowheads="1"/>
          </p:cNvPicPr>
          <p:nvPr/>
        </p:nvPicPr>
        <p:blipFill>
          <a:blip r:embed="rId2"/>
          <a:srcRect/>
          <a:stretch>
            <a:fillRect/>
          </a:stretch>
        </p:blipFill>
        <p:spPr bwMode="auto">
          <a:xfrm>
            <a:off x="865037" y="448293"/>
            <a:ext cx="3179797" cy="733425"/>
          </a:xfrm>
          <a:prstGeom prst="rect">
            <a:avLst/>
          </a:prstGeom>
          <a:noFill/>
          <a:ln w="9525">
            <a:noFill/>
            <a:miter lim="800000"/>
            <a:headEnd/>
            <a:tailEnd/>
          </a:ln>
        </p:spPr>
      </p:pic>
      <p:pic>
        <p:nvPicPr>
          <p:cNvPr id="20482" name="Picture 2"/>
          <p:cNvPicPr>
            <a:picLocks noChangeAspect="1" noChangeArrowheads="1"/>
          </p:cNvPicPr>
          <p:nvPr/>
        </p:nvPicPr>
        <p:blipFill>
          <a:blip r:embed="rId3"/>
          <a:srcRect/>
          <a:stretch>
            <a:fillRect/>
          </a:stretch>
        </p:blipFill>
        <p:spPr bwMode="auto">
          <a:xfrm>
            <a:off x="844552" y="1181715"/>
            <a:ext cx="5522367" cy="5695950"/>
          </a:xfrm>
          <a:prstGeom prst="rect">
            <a:avLst/>
          </a:prstGeom>
          <a:noFill/>
          <a:ln w="9525">
            <a:noFill/>
            <a:miter lim="800000"/>
            <a:headEnd/>
            <a:tailEnd/>
          </a:ln>
        </p:spPr>
      </p:pic>
      <p:sp>
        <p:nvSpPr>
          <p:cNvPr id="7" name="Rectangle 6"/>
          <p:cNvSpPr/>
          <p:nvPr/>
        </p:nvSpPr>
        <p:spPr>
          <a:xfrm>
            <a:off x="844553" y="4256690"/>
            <a:ext cx="1237039" cy="283777"/>
          </a:xfrm>
          <a:prstGeom prst="rect">
            <a:avLst/>
          </a:prstGeom>
          <a:noFill/>
          <a:ln w="28575" cap="flat" cmpd="sng" algn="ctr">
            <a:solidFill>
              <a:srgbClr val="EA157A"/>
            </a:solidFill>
            <a:prstDash val="sysDash"/>
            <a:miter lim="800000"/>
          </a:ln>
          <a:effectLst/>
        </p:spPr>
        <p:txBody>
          <a:bodyPr vert="eaVert" wrap="none" anchor="ctr"/>
          <a:lstStyle/>
          <a:p>
            <a:pPr algn="ctr" defTabSz="609291"/>
            <a:endParaRPr lang="zh-CN" altLang="en-US" sz="2400">
              <a:solidFill>
                <a:prstClr val="black"/>
              </a:solidFill>
            </a:endParaRPr>
          </a:p>
        </p:txBody>
      </p:sp>
      <p:sp>
        <p:nvSpPr>
          <p:cNvPr id="8" name="Rectangle 7"/>
          <p:cNvSpPr/>
          <p:nvPr/>
        </p:nvSpPr>
        <p:spPr>
          <a:xfrm>
            <a:off x="844553" y="5984281"/>
            <a:ext cx="1237039" cy="283777"/>
          </a:xfrm>
          <a:prstGeom prst="rect">
            <a:avLst/>
          </a:prstGeom>
          <a:noFill/>
          <a:ln w="28575" cap="flat" cmpd="sng" algn="ctr">
            <a:solidFill>
              <a:srgbClr val="EA157A"/>
            </a:solidFill>
            <a:prstDash val="sysDash"/>
            <a:miter lim="800000"/>
          </a:ln>
          <a:effectLst/>
        </p:spPr>
        <p:txBody>
          <a:bodyPr vert="eaVert" wrap="none" anchor="ctr"/>
          <a:lstStyle/>
          <a:p>
            <a:pPr algn="ctr" defTabSz="609291"/>
            <a:endParaRPr lang="zh-CN" altLang="en-US" sz="2400">
              <a:solidFill>
                <a:prstClr val="black"/>
              </a:solidFill>
            </a:endParaRPr>
          </a:p>
        </p:txBody>
      </p:sp>
      <p:sp>
        <p:nvSpPr>
          <p:cNvPr id="9" name="Rectangle 8"/>
          <p:cNvSpPr/>
          <p:nvPr/>
        </p:nvSpPr>
        <p:spPr>
          <a:xfrm>
            <a:off x="844551" y="6574226"/>
            <a:ext cx="503752" cy="283777"/>
          </a:xfrm>
          <a:prstGeom prst="rect">
            <a:avLst/>
          </a:prstGeom>
          <a:noFill/>
          <a:ln w="28575" cap="flat" cmpd="sng" algn="ctr">
            <a:solidFill>
              <a:srgbClr val="EA157A"/>
            </a:solidFill>
            <a:prstDash val="sysDash"/>
            <a:miter lim="800000"/>
          </a:ln>
          <a:effectLst/>
        </p:spPr>
        <p:txBody>
          <a:bodyPr vert="eaVert" wrap="none" anchor="ctr"/>
          <a:lstStyle/>
          <a:p>
            <a:pPr algn="ctr" defTabSz="609291"/>
            <a:endParaRPr lang="zh-CN" altLang="en-US" sz="2400">
              <a:solidFill>
                <a:prstClr val="black"/>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srcRect/>
          <a:stretch>
            <a:fillRect/>
          </a:stretch>
        </p:blipFill>
        <p:spPr bwMode="auto">
          <a:xfrm>
            <a:off x="988476" y="0"/>
            <a:ext cx="7165857" cy="7275513"/>
          </a:xfrm>
          <a:prstGeom prst="rect">
            <a:avLst/>
          </a:prstGeom>
          <a:noFill/>
          <a:ln w="9525">
            <a:noFill/>
            <a:miter lim="800000"/>
            <a:headEnd/>
            <a:tailEnd/>
          </a:ln>
        </p:spPr>
      </p:pic>
      <p:sp>
        <p:nvSpPr>
          <p:cNvPr id="5" name="Rectangle 4"/>
          <p:cNvSpPr/>
          <p:nvPr/>
        </p:nvSpPr>
        <p:spPr>
          <a:xfrm>
            <a:off x="728270" y="3184637"/>
            <a:ext cx="2041290" cy="236486"/>
          </a:xfrm>
          <a:prstGeom prst="rect">
            <a:avLst/>
          </a:prstGeom>
          <a:noFill/>
          <a:ln w="28575" cap="flat" cmpd="sng" algn="ctr">
            <a:solidFill>
              <a:srgbClr val="EA157A"/>
            </a:solidFill>
            <a:prstDash val="sysDash"/>
            <a:miter lim="800000"/>
          </a:ln>
          <a:effectLst/>
        </p:spPr>
        <p:txBody>
          <a:bodyPr vert="eaVert" wrap="none" anchor="ctr"/>
          <a:lstStyle/>
          <a:p>
            <a:pPr algn="ctr" defTabSz="609291"/>
            <a:endParaRPr lang="zh-CN" altLang="en-US" sz="2400">
              <a:solidFill>
                <a:prstClr val="black"/>
              </a:solidFill>
            </a:endParaRPr>
          </a:p>
        </p:txBody>
      </p:sp>
      <p:sp>
        <p:nvSpPr>
          <p:cNvPr id="6" name="Rectangular Callout 5"/>
          <p:cNvSpPr/>
          <p:nvPr/>
        </p:nvSpPr>
        <p:spPr>
          <a:xfrm>
            <a:off x="3205177" y="931346"/>
            <a:ext cx="3855673" cy="1670087"/>
          </a:xfrm>
          <a:prstGeom prst="wedgeRectCallout">
            <a:avLst>
              <a:gd name="adj1" fmla="val -59159"/>
              <a:gd name="adj2" fmla="val 91473"/>
            </a:avLst>
          </a:prstGeom>
          <a:solidFill>
            <a:schemeClr val="bg1"/>
          </a:solidFill>
          <a:ln w="28575" cap="flat" cmpd="sng" algn="ctr">
            <a:solidFill>
              <a:srgbClr val="EA157A"/>
            </a:solidFill>
            <a:prstDash val="sysDash"/>
            <a:miter lim="800000"/>
          </a:ln>
          <a:effectLst/>
        </p:spPr>
        <p:txBody>
          <a:bodyPr lIns="121856" tIns="60928" rIns="121856" bIns="60928" anchor="ctr"/>
          <a:lstStyle/>
          <a:p>
            <a:pPr defTabSz="609291">
              <a:buClr>
                <a:srgbClr val="009900"/>
              </a:buClr>
              <a:buSzPct val="80000"/>
              <a:defRPr/>
            </a:pPr>
            <a:r>
              <a:rPr lang="zh-CN" altLang="en-US" sz="1600" kern="0" dirty="0" smtClean="0">
                <a:solidFill>
                  <a:srgbClr val="F79646">
                    <a:lumMod val="50000"/>
                  </a:srgbClr>
                </a:solidFill>
                <a:ea typeface="微软雅黑"/>
              </a:rPr>
              <a:t>在</a:t>
            </a:r>
            <a:r>
              <a:rPr lang="en-US" altLang="zh-CN" sz="1600" kern="0" dirty="0" smtClean="0">
                <a:solidFill>
                  <a:srgbClr val="F79646">
                    <a:lumMod val="50000"/>
                  </a:srgbClr>
                </a:solidFill>
                <a:ea typeface="微软雅黑"/>
              </a:rPr>
              <a:t>JCR</a:t>
            </a:r>
            <a:r>
              <a:rPr lang="zh-CN" altLang="en-US" sz="1600" kern="0" dirty="0" smtClean="0">
                <a:solidFill>
                  <a:srgbClr val="F79646">
                    <a:lumMod val="50000"/>
                  </a:srgbClr>
                </a:solidFill>
                <a:ea typeface="微软雅黑"/>
              </a:rPr>
              <a:t>帮助文档中，查看“</a:t>
            </a:r>
            <a:r>
              <a:rPr lang="en-US" altLang="zh-CN" sz="1600" kern="0" dirty="0" smtClean="0">
                <a:solidFill>
                  <a:srgbClr val="F79646">
                    <a:lumMod val="50000"/>
                  </a:srgbClr>
                </a:solidFill>
                <a:ea typeface="微软雅黑"/>
              </a:rPr>
              <a:t>Title Suppressions</a:t>
            </a:r>
            <a:r>
              <a:rPr lang="zh-CN" altLang="en-US" sz="1600" kern="0" dirty="0" smtClean="0">
                <a:solidFill>
                  <a:srgbClr val="F79646">
                    <a:lumMod val="50000"/>
                  </a:srgbClr>
                </a:solidFill>
                <a:ea typeface="微软雅黑"/>
              </a:rPr>
              <a:t>”可以了解进入负面观察名单的期刊，包括自引（</a:t>
            </a:r>
            <a:r>
              <a:rPr lang="en-US" altLang="zh-CN" sz="1600" kern="0" dirty="0" smtClean="0">
                <a:solidFill>
                  <a:srgbClr val="F79646">
                    <a:lumMod val="50000"/>
                  </a:srgbClr>
                </a:solidFill>
                <a:ea typeface="微软雅黑"/>
              </a:rPr>
              <a:t>self</a:t>
            </a:r>
            <a:r>
              <a:rPr lang="zh-CN" altLang="en-US" sz="1600" kern="0" dirty="0" smtClean="0">
                <a:solidFill>
                  <a:srgbClr val="F79646">
                    <a:lumMod val="50000"/>
                  </a:srgbClr>
                </a:solidFill>
                <a:ea typeface="微软雅黑"/>
              </a:rPr>
              <a:t>）和非正常他引（</a:t>
            </a:r>
            <a:r>
              <a:rPr lang="en-US" altLang="zh-CN" sz="1600" kern="0" dirty="0" smtClean="0">
                <a:solidFill>
                  <a:srgbClr val="F79646">
                    <a:lumMod val="50000"/>
                  </a:srgbClr>
                </a:solidFill>
                <a:ea typeface="微软雅黑"/>
              </a:rPr>
              <a:t>stacking</a:t>
            </a:r>
            <a:r>
              <a:rPr lang="zh-CN" altLang="en-US" sz="1600" kern="0" dirty="0" smtClean="0">
                <a:solidFill>
                  <a:srgbClr val="F79646">
                    <a:lumMod val="50000"/>
                  </a:srgbClr>
                </a:solidFill>
                <a:ea typeface="微软雅黑"/>
              </a:rPr>
              <a:t>）。通常每年</a:t>
            </a:r>
            <a:r>
              <a:rPr lang="en-US" altLang="zh-CN" sz="1600" kern="0" dirty="0" smtClean="0">
                <a:solidFill>
                  <a:srgbClr val="F79646">
                    <a:lumMod val="50000"/>
                  </a:srgbClr>
                </a:solidFill>
                <a:ea typeface="微软雅黑"/>
              </a:rPr>
              <a:t>6</a:t>
            </a:r>
            <a:r>
              <a:rPr lang="zh-CN" altLang="en-US" sz="1600" kern="0" dirty="0" smtClean="0">
                <a:solidFill>
                  <a:srgbClr val="F79646">
                    <a:lumMod val="50000"/>
                  </a:srgbClr>
                </a:solidFill>
                <a:ea typeface="微软雅黑"/>
              </a:rPr>
              <a:t>月或</a:t>
            </a:r>
            <a:r>
              <a:rPr lang="en-US" altLang="zh-CN" sz="1600" kern="0" dirty="0" smtClean="0">
                <a:solidFill>
                  <a:srgbClr val="F79646">
                    <a:lumMod val="50000"/>
                  </a:srgbClr>
                </a:solidFill>
                <a:ea typeface="微软雅黑"/>
              </a:rPr>
              <a:t>7</a:t>
            </a:r>
            <a:r>
              <a:rPr lang="zh-CN" altLang="en-US" sz="1600" kern="0" dirty="0" smtClean="0">
                <a:solidFill>
                  <a:srgbClr val="F79646">
                    <a:lumMod val="50000"/>
                  </a:srgbClr>
                </a:solidFill>
                <a:ea typeface="微软雅黑"/>
              </a:rPr>
              <a:t>月份更新一次</a:t>
            </a:r>
            <a:endParaRPr lang="zh-CN" altLang="en-US" sz="1600" kern="0" dirty="0">
              <a:solidFill>
                <a:srgbClr val="F79646">
                  <a:lumMod val="50000"/>
                </a:srgbClr>
              </a:solidFill>
              <a:ea typeface="微软雅黑"/>
            </a:endParaRPr>
          </a:p>
        </p:txBody>
      </p:sp>
      <p:sp>
        <p:nvSpPr>
          <p:cNvPr id="9" name="Rectangle 8"/>
          <p:cNvSpPr/>
          <p:nvPr/>
        </p:nvSpPr>
        <p:spPr>
          <a:xfrm rot="5400000">
            <a:off x="5617717" y="2661794"/>
            <a:ext cx="6126169" cy="1077218"/>
          </a:xfrm>
          <a:prstGeom prst="rect">
            <a:avLst/>
          </a:prstGeom>
          <a:solidFill>
            <a:srgbClr val="FFFF00"/>
          </a:solidFill>
        </p:spPr>
        <p:txBody>
          <a:bodyPr wrap="square">
            <a:spAutoFit/>
          </a:bodyPr>
          <a:lstStyle/>
          <a:p>
            <a:pPr defTabSz="609291"/>
            <a:r>
              <a:rPr lang="zh-CN" altLang="en-US" sz="1600" dirty="0" smtClean="0">
                <a:solidFill>
                  <a:prstClr val="black"/>
                </a:solidFill>
              </a:rPr>
              <a:t>下载</a:t>
            </a:r>
            <a:r>
              <a:rPr lang="en-US" altLang="zh-CN" sz="1600" dirty="0" smtClean="0">
                <a:solidFill>
                  <a:prstClr val="black"/>
                </a:solidFill>
              </a:rPr>
              <a:t>JCR</a:t>
            </a:r>
            <a:r>
              <a:rPr lang="zh-CN" altLang="en-US" sz="1600" dirty="0" smtClean="0">
                <a:solidFill>
                  <a:prstClr val="black"/>
                </a:solidFill>
              </a:rPr>
              <a:t>镇压列表</a:t>
            </a:r>
            <a:endParaRPr lang="en-US" altLang="zh-CN" sz="1600" dirty="0" smtClean="0">
              <a:solidFill>
                <a:prstClr val="black"/>
              </a:solidFill>
            </a:endParaRPr>
          </a:p>
          <a:p>
            <a:pPr defTabSz="609291"/>
            <a:r>
              <a:rPr lang="en-US" sz="1600" dirty="0" smtClean="0">
                <a:solidFill>
                  <a:prstClr val="black"/>
                </a:solidFill>
                <a:hlinkClick r:id="rId3"/>
              </a:rPr>
              <a:t>http://ipscience-help.thomsonreuters.com/incitesLiveJCR/JCRGroup/titleSuppressions.html</a:t>
            </a:r>
            <a:r>
              <a:rPr lang="en-US" sz="1600" dirty="0" smtClean="0">
                <a:solidFill>
                  <a:prstClr val="black"/>
                </a:solidFill>
              </a:rPr>
              <a:t>  </a:t>
            </a:r>
            <a:endParaRPr lang="en-US" sz="16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6460" y="1375101"/>
            <a:ext cx="2820134" cy="584753"/>
          </a:xfrm>
          <a:prstGeom prst="rect">
            <a:avLst/>
          </a:prstGeom>
          <a:solidFill>
            <a:schemeClr val="bg2">
              <a:lumMod val="75000"/>
            </a:schemeClr>
          </a:solidFill>
        </p:spPr>
        <p:txBody>
          <a:bodyPr wrap="square" lIns="91416" tIns="45709" rIns="91416" bIns="45709" rtlCol="0">
            <a:spAutoFit/>
          </a:bodyPr>
          <a:lstStyle/>
          <a:p>
            <a:pPr algn="ctr" defTabSz="609291"/>
            <a:r>
              <a:rPr lang="zh-CN" altLang="en-US" sz="3200" dirty="0" smtClean="0">
                <a:solidFill>
                  <a:prstClr val="white"/>
                </a:solidFill>
                <a:latin typeface="Arial" pitchFamily="34" charset="0"/>
                <a:ea typeface="Arial Unicode MS" pitchFamily="34" charset="-122"/>
                <a:cs typeface="Arial" pitchFamily="34" charset="0"/>
              </a:rPr>
              <a:t>按照学科领域</a:t>
            </a:r>
            <a:endParaRPr lang="en-US" altLang="en-US" sz="3200" dirty="0" smtClean="0">
              <a:solidFill>
                <a:prstClr val="white"/>
              </a:solidFill>
              <a:latin typeface="Arial" pitchFamily="34" charset="0"/>
              <a:ea typeface="Arial Unicode MS" pitchFamily="34" charset="-122"/>
              <a:cs typeface="Arial" pitchFamily="34" charset="0"/>
            </a:endParaRPr>
          </a:p>
        </p:txBody>
      </p:sp>
      <p:sp>
        <p:nvSpPr>
          <p:cNvPr id="6" name="TextBox 5"/>
          <p:cNvSpPr txBox="1"/>
          <p:nvPr/>
        </p:nvSpPr>
        <p:spPr>
          <a:xfrm>
            <a:off x="726461" y="3531459"/>
            <a:ext cx="2890909" cy="584753"/>
          </a:xfrm>
          <a:prstGeom prst="rect">
            <a:avLst/>
          </a:prstGeom>
          <a:solidFill>
            <a:srgbClr val="CC0066"/>
          </a:solidFill>
          <a:ln w="28575">
            <a:noFill/>
          </a:ln>
        </p:spPr>
        <p:txBody>
          <a:bodyPr wrap="square" lIns="91416" tIns="45709" rIns="91416" bIns="45709" rtlCol="0">
            <a:spAutoFit/>
          </a:bodyPr>
          <a:lstStyle/>
          <a:p>
            <a:pPr algn="ctr" defTabSz="609291"/>
            <a:r>
              <a:rPr lang="zh-CN" altLang="en-US" sz="3200" dirty="0" smtClean="0">
                <a:solidFill>
                  <a:prstClr val="white"/>
                </a:solidFill>
                <a:latin typeface="Arial" pitchFamily="34" charset="0"/>
                <a:ea typeface="Arial Unicode MS" pitchFamily="34" charset="-122"/>
                <a:cs typeface="Arial" pitchFamily="34" charset="0"/>
              </a:rPr>
              <a:t>按照课题</a:t>
            </a:r>
            <a:endParaRPr lang="en-US" altLang="en-US" sz="3200" dirty="0" smtClean="0">
              <a:solidFill>
                <a:prstClr val="white"/>
              </a:solidFill>
              <a:latin typeface="Arial" pitchFamily="34" charset="0"/>
              <a:ea typeface="Arial Unicode MS" pitchFamily="34" charset="-122"/>
              <a:cs typeface="Arial" pitchFamily="34" charset="0"/>
            </a:endParaRPr>
          </a:p>
        </p:txBody>
      </p:sp>
      <p:sp>
        <p:nvSpPr>
          <p:cNvPr id="8" name="标题 1"/>
          <p:cNvSpPr txBox="1">
            <a:spLocks/>
          </p:cNvSpPr>
          <p:nvPr/>
        </p:nvSpPr>
        <p:spPr bwMode="auto">
          <a:xfrm>
            <a:off x="3747281" y="-204958"/>
            <a:ext cx="3102669"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marL="0" lvl="1" defTabSz="914171" eaLnBrk="0" fontAlgn="base" hangingPunct="0">
              <a:lnSpc>
                <a:spcPct val="90000"/>
              </a:lnSpc>
              <a:spcBef>
                <a:spcPct val="0"/>
              </a:spcBef>
              <a:spcAft>
                <a:spcPct val="0"/>
              </a:spcAft>
            </a:pPr>
            <a:r>
              <a:rPr lang="zh-CN" altLang="en-US" sz="3600" cap="all" dirty="0" smtClean="0">
                <a:solidFill>
                  <a:srgbClr val="CC0066"/>
                </a:solidFill>
                <a:latin typeface="Arial Black"/>
                <a:cs typeface="Arial Black"/>
              </a:rPr>
              <a:t>选刊建议</a:t>
            </a:r>
            <a:endParaRPr lang="zh-CN" altLang="en-US" sz="3600" cap="all" dirty="0">
              <a:solidFill>
                <a:srgbClr val="CC0066"/>
              </a:solidFill>
              <a:latin typeface="Arial Black"/>
              <a:cs typeface="Arial Black"/>
            </a:endParaRPr>
          </a:p>
        </p:txBody>
      </p:sp>
      <p:sp>
        <p:nvSpPr>
          <p:cNvPr id="12" name="Plus 11"/>
          <p:cNvSpPr/>
          <p:nvPr/>
        </p:nvSpPr>
        <p:spPr>
          <a:xfrm>
            <a:off x="1679464" y="2150852"/>
            <a:ext cx="685979" cy="914400"/>
          </a:xfrm>
          <a:prstGeom prst="mathPlus">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291"/>
            <a:endParaRPr lang="en-US" sz="2400">
              <a:solidFill>
                <a:prstClr val="white"/>
              </a:solidFill>
            </a:endParaRPr>
          </a:p>
        </p:txBody>
      </p:sp>
      <p:grpSp>
        <p:nvGrpSpPr>
          <p:cNvPr id="2" name="Group 21"/>
          <p:cNvGrpSpPr/>
          <p:nvPr/>
        </p:nvGrpSpPr>
        <p:grpSpPr>
          <a:xfrm>
            <a:off x="3735571" y="2970670"/>
            <a:ext cx="5087766" cy="1982510"/>
            <a:chOff x="4325264" y="4049486"/>
            <a:chExt cx="6781921" cy="1982510"/>
          </a:xfrm>
        </p:grpSpPr>
        <p:grpSp>
          <p:nvGrpSpPr>
            <p:cNvPr id="3" name="Group 29"/>
            <p:cNvGrpSpPr/>
            <p:nvPr/>
          </p:nvGrpSpPr>
          <p:grpSpPr>
            <a:xfrm>
              <a:off x="4325264" y="4049486"/>
              <a:ext cx="6781921" cy="1509485"/>
              <a:chOff x="4717142" y="4049486"/>
              <a:chExt cx="6408263" cy="1509485"/>
            </a:xfrm>
          </p:grpSpPr>
          <p:sp>
            <p:nvSpPr>
              <p:cNvPr id="17" name="TextBox 16"/>
              <p:cNvSpPr txBox="1"/>
              <p:nvPr/>
            </p:nvSpPr>
            <p:spPr>
              <a:xfrm>
                <a:off x="4790378" y="4680857"/>
                <a:ext cx="3319726" cy="400110"/>
              </a:xfrm>
              <a:prstGeom prst="rect">
                <a:avLst/>
              </a:prstGeom>
              <a:noFill/>
              <a:ln>
                <a:noFill/>
              </a:ln>
            </p:spPr>
            <p:txBody>
              <a:bodyPr wrap="none" rtlCol="0">
                <a:spAutoFit/>
              </a:bodyPr>
              <a:lstStyle/>
              <a:p>
                <a:pPr defTabSz="609291"/>
                <a:r>
                  <a:rPr lang="zh-CN" altLang="en-US" sz="2000" b="1" dirty="0" smtClean="0">
                    <a:solidFill>
                      <a:srgbClr val="CC0066"/>
                    </a:solidFill>
                    <a:latin typeface="Arial Unicode MS" pitchFamily="34" charset="-122"/>
                    <a:ea typeface="Arial Unicode MS" pitchFamily="34" charset="-122"/>
                    <a:cs typeface="Arial Unicode MS" pitchFamily="34" charset="-122"/>
                  </a:rPr>
                  <a:t>我国学者的投稿倾向</a:t>
                </a:r>
                <a:r>
                  <a:rPr lang="en-US" altLang="zh-CN" sz="2000" b="1" dirty="0" smtClean="0">
                    <a:solidFill>
                      <a:srgbClr val="CC0066"/>
                    </a:solidFill>
                    <a:latin typeface="Arial Unicode MS" pitchFamily="34" charset="-122"/>
                    <a:ea typeface="Arial Unicode MS" pitchFamily="34" charset="-122"/>
                    <a:cs typeface="Arial Unicode MS" pitchFamily="34" charset="-122"/>
                  </a:rPr>
                  <a:t>?</a:t>
                </a:r>
              </a:p>
            </p:txBody>
          </p:sp>
          <p:sp>
            <p:nvSpPr>
              <p:cNvPr id="18" name="TextBox 17"/>
              <p:cNvSpPr txBox="1"/>
              <p:nvPr/>
            </p:nvSpPr>
            <p:spPr>
              <a:xfrm>
                <a:off x="4761768" y="5167086"/>
                <a:ext cx="6112074" cy="307777"/>
              </a:xfrm>
              <a:prstGeom prst="rect">
                <a:avLst/>
              </a:prstGeom>
              <a:noFill/>
              <a:ln>
                <a:noFill/>
              </a:ln>
            </p:spPr>
            <p:txBody>
              <a:bodyPr wrap="none" rtlCol="0">
                <a:spAutoFit/>
              </a:bodyPr>
              <a:lstStyle/>
              <a:p>
                <a:pPr defTabSz="609291"/>
                <a:r>
                  <a:rPr lang="zh-CN" altLang="en-US" sz="1400" b="1" dirty="0" smtClean="0">
                    <a:solidFill>
                      <a:srgbClr val="CC0066"/>
                    </a:solidFill>
                    <a:latin typeface="Arial Unicode MS" pitchFamily="34" charset="-122"/>
                    <a:ea typeface="Arial Unicode MS" pitchFamily="34" charset="-122"/>
                    <a:cs typeface="Arial Unicode MS" pitchFamily="34" charset="-122"/>
                  </a:rPr>
                  <a:t>各期刊录用稿件特点、收录文献类型、出版周期、稿件数量</a:t>
                </a:r>
                <a:endParaRPr lang="zh-CN" altLang="en-US" sz="1400" b="1" dirty="0">
                  <a:solidFill>
                    <a:srgbClr val="CC0066"/>
                  </a:solidFill>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4804229" y="4194627"/>
                <a:ext cx="4327233" cy="400110"/>
              </a:xfrm>
              <a:prstGeom prst="rect">
                <a:avLst/>
              </a:prstGeom>
              <a:noFill/>
              <a:ln>
                <a:noFill/>
              </a:ln>
            </p:spPr>
            <p:txBody>
              <a:bodyPr wrap="none" rtlCol="0">
                <a:spAutoFit/>
              </a:bodyPr>
              <a:lstStyle/>
              <a:p>
                <a:pPr defTabSz="609291"/>
                <a:r>
                  <a:rPr lang="zh-CN" altLang="en-US" sz="2000" b="1" dirty="0" smtClean="0">
                    <a:solidFill>
                      <a:srgbClr val="CC0066"/>
                    </a:solidFill>
                    <a:latin typeface="Arial Unicode MS" pitchFamily="34" charset="-122"/>
                    <a:ea typeface="Arial Unicode MS" pitchFamily="34" charset="-122"/>
                    <a:cs typeface="Arial Unicode MS" pitchFamily="34" charset="-122"/>
                  </a:rPr>
                  <a:t>本领域的</a:t>
                </a:r>
                <a:r>
                  <a:rPr lang="en-US" altLang="zh-CN" sz="2000" b="1" dirty="0" smtClean="0">
                    <a:solidFill>
                      <a:srgbClr val="CC0066"/>
                    </a:solidFill>
                    <a:latin typeface="Arial Unicode MS" pitchFamily="34" charset="-122"/>
                    <a:ea typeface="Arial Unicode MS" pitchFamily="34" charset="-122"/>
                    <a:cs typeface="Arial Unicode MS" pitchFamily="34" charset="-122"/>
                  </a:rPr>
                  <a:t>SCI</a:t>
                </a:r>
                <a:r>
                  <a:rPr lang="zh-CN" altLang="en-US" sz="2000" b="1" dirty="0" smtClean="0">
                    <a:solidFill>
                      <a:srgbClr val="CC0066"/>
                    </a:solidFill>
                    <a:latin typeface="Arial Unicode MS" pitchFamily="34" charset="-122"/>
                    <a:ea typeface="Arial Unicode MS" pitchFamily="34" charset="-122"/>
                    <a:cs typeface="Arial Unicode MS" pitchFamily="34" charset="-122"/>
                  </a:rPr>
                  <a:t>期刊都有哪些？</a:t>
                </a:r>
                <a:endParaRPr lang="en-US" altLang="zh-CN" sz="2000" b="1" dirty="0" smtClean="0">
                  <a:solidFill>
                    <a:srgbClr val="CC0066"/>
                  </a:solidFill>
                  <a:latin typeface="Arial Unicode MS" pitchFamily="34" charset="-122"/>
                  <a:ea typeface="Arial Unicode MS" pitchFamily="34" charset="-122"/>
                  <a:cs typeface="Arial Unicode MS" pitchFamily="34" charset="-122"/>
                </a:endParaRPr>
              </a:p>
            </p:txBody>
          </p:sp>
          <p:grpSp>
            <p:nvGrpSpPr>
              <p:cNvPr id="4" name="Group 28"/>
              <p:cNvGrpSpPr/>
              <p:nvPr/>
            </p:nvGrpSpPr>
            <p:grpSpPr>
              <a:xfrm>
                <a:off x="4717142" y="4049486"/>
                <a:ext cx="6408263" cy="1509485"/>
                <a:chOff x="4717142" y="4049486"/>
                <a:chExt cx="6408263" cy="1509485"/>
              </a:xfrm>
            </p:grpSpPr>
            <p:sp>
              <p:nvSpPr>
                <p:cNvPr id="21" name="Rectangle 20"/>
                <p:cNvSpPr/>
                <p:nvPr/>
              </p:nvSpPr>
              <p:spPr>
                <a:xfrm>
                  <a:off x="4731657" y="4049486"/>
                  <a:ext cx="6393748" cy="1509485"/>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291"/>
                  <a:endParaRPr lang="zh-CN" altLang="en-US" sz="2000">
                    <a:solidFill>
                      <a:srgbClr val="CC0066"/>
                    </a:solidFill>
                  </a:endParaRPr>
                </a:p>
              </p:txBody>
            </p:sp>
            <p:cxnSp>
              <p:nvCxnSpPr>
                <p:cNvPr id="22" name="Straight Connector 21"/>
                <p:cNvCxnSpPr/>
                <p:nvPr/>
              </p:nvCxnSpPr>
              <p:spPr>
                <a:xfrm>
                  <a:off x="4717142" y="4572000"/>
                  <a:ext cx="6393748"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724627" y="5101764"/>
                  <a:ext cx="6393748"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sp>
          <p:nvSpPr>
            <p:cNvPr id="15" name="Rectangle 14"/>
            <p:cNvSpPr/>
            <p:nvPr/>
          </p:nvSpPr>
          <p:spPr>
            <a:xfrm>
              <a:off x="4337804" y="5557643"/>
              <a:ext cx="6766560" cy="474353"/>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291"/>
              <a:endParaRPr lang="zh-CN" altLang="en-US" sz="2000">
                <a:solidFill>
                  <a:srgbClr val="CC0066"/>
                </a:solidFill>
              </a:endParaRPr>
            </a:p>
          </p:txBody>
        </p:sp>
        <p:sp>
          <p:nvSpPr>
            <p:cNvPr id="16" name="TextBox 15"/>
            <p:cNvSpPr txBox="1"/>
            <p:nvPr/>
          </p:nvSpPr>
          <p:spPr>
            <a:xfrm>
              <a:off x="4397842" y="5605153"/>
              <a:ext cx="4006891" cy="400110"/>
            </a:xfrm>
            <a:prstGeom prst="rect">
              <a:avLst/>
            </a:prstGeom>
            <a:noFill/>
            <a:ln>
              <a:noFill/>
            </a:ln>
          </p:spPr>
          <p:txBody>
            <a:bodyPr wrap="none" rtlCol="0">
              <a:spAutoFit/>
            </a:bodyPr>
            <a:lstStyle/>
            <a:p>
              <a:pPr defTabSz="609291"/>
              <a:r>
                <a:rPr lang="zh-CN" altLang="en-US" sz="2000" b="1" dirty="0" smtClean="0">
                  <a:solidFill>
                    <a:srgbClr val="CC0066"/>
                  </a:solidFill>
                  <a:latin typeface="Arial Unicode MS" pitchFamily="34" charset="-122"/>
                  <a:ea typeface="Arial Unicode MS" pitchFamily="34" charset="-122"/>
                  <a:cs typeface="Arial Unicode MS" pitchFamily="34" charset="-122"/>
                </a:rPr>
                <a:t>期刊所在区间和影响因子</a:t>
              </a:r>
              <a:endParaRPr lang="en-US" altLang="zh-CN" sz="2000" b="1" dirty="0" smtClean="0">
                <a:solidFill>
                  <a:srgbClr val="CC0066"/>
                </a:solidFill>
                <a:latin typeface="Arial Unicode MS" pitchFamily="34" charset="-122"/>
                <a:ea typeface="Arial Unicode MS" pitchFamily="34" charset="-122"/>
                <a:cs typeface="Arial Unicode MS" pitchFamily="34" charset="-122"/>
              </a:endParaRPr>
            </a:p>
          </p:txBody>
        </p:sp>
      </p:grpSp>
      <p:sp>
        <p:nvSpPr>
          <p:cNvPr id="26" name="TextBox 25"/>
          <p:cNvSpPr txBox="1"/>
          <p:nvPr/>
        </p:nvSpPr>
        <p:spPr>
          <a:xfrm>
            <a:off x="4480375" y="1312036"/>
            <a:ext cx="4205490" cy="1077196"/>
          </a:xfrm>
          <a:prstGeom prst="rect">
            <a:avLst/>
          </a:prstGeom>
          <a:solidFill>
            <a:schemeClr val="bg2">
              <a:lumMod val="75000"/>
            </a:schemeClr>
          </a:solidFill>
          <a:ln w="28575">
            <a:noFill/>
          </a:ln>
        </p:spPr>
        <p:txBody>
          <a:bodyPr wrap="square" lIns="91416" tIns="45709" rIns="91416" bIns="45709" rtlCol="0">
            <a:spAutoFit/>
          </a:bodyPr>
          <a:lstStyle/>
          <a:p>
            <a:pPr algn="ctr" defTabSz="609291"/>
            <a:r>
              <a:rPr lang="zh-CN" altLang="en-US" sz="3200" dirty="0" smtClean="0">
                <a:solidFill>
                  <a:prstClr val="white"/>
                </a:solidFill>
                <a:latin typeface="Arial" pitchFamily="34" charset="0"/>
                <a:ea typeface="Arial Unicode MS" pitchFamily="34" charset="-122"/>
                <a:cs typeface="Arial" pitchFamily="34" charset="0"/>
              </a:rPr>
              <a:t>小心进入负面观察名单的期刊</a:t>
            </a:r>
            <a:endParaRPr lang="en-US" altLang="en-US" sz="3200" dirty="0" smtClean="0">
              <a:solidFill>
                <a:prstClr val="white"/>
              </a:solidFill>
              <a:latin typeface="Arial" pitchFamily="34" charset="0"/>
              <a:ea typeface="Arial Unicode MS" pitchFamily="34" charset="-122"/>
              <a:cs typeface="Arial" pitchFamily="34" charset="0"/>
            </a:endParaRPr>
          </a:p>
        </p:txBody>
      </p:sp>
      <p:sp>
        <p:nvSpPr>
          <p:cNvPr id="27" name="Plus 26"/>
          <p:cNvSpPr/>
          <p:nvPr/>
        </p:nvSpPr>
        <p:spPr>
          <a:xfrm>
            <a:off x="3747662" y="1173388"/>
            <a:ext cx="685979" cy="914400"/>
          </a:xfrm>
          <a:prstGeom prst="mathPlus">
            <a:avLst/>
          </a:prstGeom>
          <a:solidFill>
            <a:schemeClr val="bg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291"/>
            <a:endParaRPr lang="en-US" sz="2400">
              <a:solidFill>
                <a:prstClr val="white"/>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48</a:t>
            </a:fld>
            <a:endParaRPr lang="en-US" altLang="zh-CN">
              <a:solidFill>
                <a:srgbClr val="000000"/>
              </a:solidFill>
              <a:ea typeface="宋体" panose="02010600030101010101" pitchFamily="2" charset="-122"/>
            </a:endParaRPr>
          </a:p>
        </p:txBody>
      </p:sp>
      <p:pic>
        <p:nvPicPr>
          <p:cNvPr id="83970" name="Picture 2"/>
          <p:cNvPicPr>
            <a:picLocks noChangeAspect="1" noChangeArrowheads="1"/>
          </p:cNvPicPr>
          <p:nvPr/>
        </p:nvPicPr>
        <p:blipFill>
          <a:blip r:embed="rId2"/>
          <a:srcRect/>
          <a:stretch>
            <a:fillRect/>
          </a:stretch>
        </p:blipFill>
        <p:spPr bwMode="auto">
          <a:xfrm>
            <a:off x="0" y="185739"/>
            <a:ext cx="9228103" cy="5375274"/>
          </a:xfrm>
          <a:prstGeom prst="rect">
            <a:avLst/>
          </a:prstGeom>
          <a:noFill/>
          <a:ln w="9525">
            <a:noFill/>
            <a:miter lim="800000"/>
            <a:headEnd/>
            <a:tailEnd/>
          </a:ln>
        </p:spPr>
      </p:pic>
      <p:sp>
        <p:nvSpPr>
          <p:cNvPr id="6" name="矩形 9"/>
          <p:cNvSpPr>
            <a:spLocks noChangeArrowheads="1"/>
          </p:cNvSpPr>
          <p:nvPr/>
        </p:nvSpPr>
        <p:spPr bwMode="auto">
          <a:xfrm>
            <a:off x="4913054" y="3222739"/>
            <a:ext cx="4035923" cy="1015663"/>
          </a:xfrm>
          <a:prstGeom prst="rect">
            <a:avLst/>
          </a:prstGeom>
          <a:solidFill>
            <a:srgbClr val="FF0000"/>
          </a:solidFill>
          <a:ln>
            <a:noFill/>
          </a:ln>
        </p:spPr>
        <p:style>
          <a:lnRef idx="0">
            <a:schemeClr val="accent5"/>
          </a:lnRef>
          <a:fillRef idx="3">
            <a:schemeClr val="accent5"/>
          </a:fillRef>
          <a:effectRef idx="3">
            <a:schemeClr val="accent5"/>
          </a:effectRef>
          <a:fontRef idx="minor">
            <a:schemeClr val="lt1"/>
          </a:fontRef>
        </p:style>
        <p:txBody>
          <a:bodyPr wrap="square">
            <a:spAutoFit/>
          </a:bodyPr>
          <a:lstStyle/>
          <a:p>
            <a:pPr eaLnBrk="0" hangingPunct="0">
              <a:defRPr/>
            </a:pPr>
            <a:r>
              <a:rPr lang="zh-CN" altLang="en-US" sz="2000" dirty="0" smtClean="0">
                <a:solidFill>
                  <a:schemeClr val="bg1"/>
                </a:solidFill>
                <a:latin typeface="华文仿宋" pitchFamily="2" charset="-122"/>
                <a:ea typeface="华文仿宋" pitchFamily="2" charset="-122"/>
              </a:rPr>
              <a:t>请注意：</a:t>
            </a:r>
            <a:endParaRPr lang="en-US" altLang="zh-CN" sz="2000" dirty="0" smtClean="0">
              <a:solidFill>
                <a:schemeClr val="bg1"/>
              </a:solidFill>
              <a:latin typeface="华文仿宋" pitchFamily="2" charset="-122"/>
              <a:ea typeface="华文仿宋" pitchFamily="2" charset="-122"/>
            </a:endParaRPr>
          </a:p>
          <a:p>
            <a:pPr eaLnBrk="0" hangingPunct="0">
              <a:defRPr/>
            </a:pPr>
            <a:r>
              <a:rPr lang="zh-CN" altLang="en-US" sz="2000" dirty="0" smtClean="0">
                <a:solidFill>
                  <a:schemeClr val="bg1"/>
                </a:solidFill>
                <a:latin typeface="华文仿宋" pitchFamily="2" charset="-122"/>
                <a:ea typeface="华文仿宋" pitchFamily="2" charset="-122"/>
              </a:rPr>
              <a:t>如果只查看被</a:t>
            </a:r>
            <a:r>
              <a:rPr lang="en-US" altLang="zh-CN" sz="2000" dirty="0" smtClean="0">
                <a:solidFill>
                  <a:schemeClr val="bg1"/>
                </a:solidFill>
                <a:latin typeface="华文仿宋" pitchFamily="2" charset="-122"/>
                <a:ea typeface="华文仿宋" pitchFamily="2" charset="-122"/>
              </a:rPr>
              <a:t>SCIE</a:t>
            </a:r>
            <a:r>
              <a:rPr lang="zh-CN" altLang="en-US" sz="2000" dirty="0" smtClean="0">
                <a:solidFill>
                  <a:schemeClr val="bg1"/>
                </a:solidFill>
                <a:latin typeface="华文仿宋" pitchFamily="2" charset="-122"/>
                <a:ea typeface="华文仿宋" pitchFamily="2" charset="-122"/>
              </a:rPr>
              <a:t>收录的期刊，检索时务必只选择</a:t>
            </a:r>
            <a:r>
              <a:rPr lang="en-US" altLang="zh-CN" sz="2000" dirty="0" smtClean="0">
                <a:solidFill>
                  <a:schemeClr val="bg1"/>
                </a:solidFill>
                <a:latin typeface="华文仿宋" pitchFamily="2" charset="-122"/>
                <a:ea typeface="华文仿宋" pitchFamily="2" charset="-122"/>
              </a:rPr>
              <a:t>SCIE</a:t>
            </a:r>
            <a:endParaRPr lang="en-US" altLang="zh-CN" sz="2000" dirty="0">
              <a:solidFill>
                <a:schemeClr val="bg1"/>
              </a:solidFill>
              <a:latin typeface="华文仿宋" pitchFamily="2" charset="-122"/>
              <a:ea typeface="华文仿宋" pitchFamily="2" charset="-122"/>
            </a:endParaRPr>
          </a:p>
        </p:txBody>
      </p:sp>
      <p:sp>
        <p:nvSpPr>
          <p:cNvPr id="7" name="Rectangle 6"/>
          <p:cNvSpPr/>
          <p:nvPr/>
        </p:nvSpPr>
        <p:spPr>
          <a:xfrm>
            <a:off x="227884" y="4847618"/>
            <a:ext cx="3472747" cy="283780"/>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
        <p:nvSpPr>
          <p:cNvPr id="8" name="Rectangle 7"/>
          <p:cNvSpPr/>
          <p:nvPr/>
        </p:nvSpPr>
        <p:spPr>
          <a:xfrm>
            <a:off x="1111804" y="1343025"/>
            <a:ext cx="1674427" cy="283780"/>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49</a:t>
            </a:fld>
            <a:endParaRPr lang="en-US" altLang="zh-CN">
              <a:solidFill>
                <a:srgbClr val="000000"/>
              </a:solidFill>
              <a:ea typeface="宋体" panose="02010600030101010101" pitchFamily="2" charset="-122"/>
            </a:endParaRPr>
          </a:p>
        </p:txBody>
      </p:sp>
      <p:pic>
        <p:nvPicPr>
          <p:cNvPr id="84994" name="Picture 2"/>
          <p:cNvPicPr>
            <a:picLocks noChangeAspect="1" noChangeArrowheads="1"/>
          </p:cNvPicPr>
          <p:nvPr/>
        </p:nvPicPr>
        <p:blipFill>
          <a:blip r:embed="rId2"/>
          <a:srcRect/>
          <a:stretch>
            <a:fillRect/>
          </a:stretch>
        </p:blipFill>
        <p:spPr bwMode="auto">
          <a:xfrm>
            <a:off x="10783" y="990600"/>
            <a:ext cx="9133217" cy="5755341"/>
          </a:xfrm>
          <a:prstGeom prst="rect">
            <a:avLst/>
          </a:prstGeom>
          <a:noFill/>
          <a:ln w="9525">
            <a:noFill/>
            <a:miter lim="800000"/>
            <a:headEnd/>
            <a:tailEnd/>
          </a:ln>
        </p:spPr>
      </p:pic>
      <p:sp>
        <p:nvSpPr>
          <p:cNvPr id="6" name="Rectangle 5"/>
          <p:cNvSpPr/>
          <p:nvPr/>
        </p:nvSpPr>
        <p:spPr>
          <a:xfrm>
            <a:off x="104010" y="1846973"/>
            <a:ext cx="1541601" cy="488731"/>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
        <p:nvSpPr>
          <p:cNvPr id="7" name="TextBox 6"/>
          <p:cNvSpPr txBox="1"/>
          <p:nvPr/>
        </p:nvSpPr>
        <p:spPr>
          <a:xfrm>
            <a:off x="926474" y="3506993"/>
            <a:ext cx="7498389" cy="1896781"/>
          </a:xfrm>
          <a:prstGeom prst="rect">
            <a:avLst/>
          </a:prstGeom>
          <a:solidFill>
            <a:schemeClr val="bg1"/>
          </a:solidFill>
          <a:ln w="28575" cap="flat" cmpd="sng" algn="ctr">
            <a:solidFill>
              <a:srgbClr val="EA157A"/>
            </a:solidFill>
            <a:prstDash val="solid"/>
            <a:miter lim="800000"/>
          </a:ln>
          <a:effectLst/>
        </p:spPr>
        <p:txBody>
          <a:bodyPr lIns="121856" tIns="60928" rIns="121856" bIns="60928" anchor="ctr"/>
          <a:lstStyle/>
          <a:p>
            <a:pPr>
              <a:lnSpc>
                <a:spcPct val="150000"/>
              </a:lnSpc>
              <a:spcAft>
                <a:spcPts val="600"/>
              </a:spcAft>
              <a:defRPr/>
            </a:pPr>
            <a:r>
              <a:rPr lang="zh-CN" altLang="en-US" sz="2000" kern="0" dirty="0" smtClean="0">
                <a:solidFill>
                  <a:schemeClr val="accent6">
                    <a:lumMod val="50000"/>
                  </a:schemeClr>
                </a:solidFill>
                <a:ea typeface="微软雅黑"/>
              </a:rPr>
              <a:t>查看相关课题的主要投稿期刊；</a:t>
            </a:r>
            <a:endParaRPr lang="en-US" altLang="zh-CN" sz="2000" kern="0" dirty="0" smtClean="0">
              <a:solidFill>
                <a:schemeClr val="accent6">
                  <a:lumMod val="50000"/>
                </a:schemeClr>
              </a:solidFill>
              <a:ea typeface="微软雅黑"/>
            </a:endParaRPr>
          </a:p>
          <a:p>
            <a:pPr>
              <a:buFont typeface="Wingdings" pitchFamily="2" charset="2"/>
              <a:buChar char="Ø"/>
              <a:defRPr/>
            </a:pPr>
            <a:r>
              <a:rPr lang="zh-CN" altLang="en-US" sz="2000" kern="0" dirty="0" smtClean="0">
                <a:solidFill>
                  <a:schemeClr val="accent6">
                    <a:lumMod val="50000"/>
                  </a:schemeClr>
                </a:solidFill>
                <a:ea typeface="微软雅黑"/>
              </a:rPr>
              <a:t> 可用“国家</a:t>
            </a:r>
            <a:r>
              <a:rPr lang="en-US" altLang="zh-CN" sz="2000" kern="0" dirty="0" smtClean="0">
                <a:solidFill>
                  <a:schemeClr val="accent6">
                    <a:lumMod val="50000"/>
                  </a:schemeClr>
                </a:solidFill>
                <a:ea typeface="微软雅黑"/>
              </a:rPr>
              <a:t>/</a:t>
            </a:r>
            <a:r>
              <a:rPr lang="zh-CN" altLang="en-US" sz="2000" kern="0" dirty="0" smtClean="0">
                <a:solidFill>
                  <a:schemeClr val="accent6">
                    <a:lumMod val="50000"/>
                  </a:schemeClr>
                </a:solidFill>
                <a:ea typeface="微软雅黑"/>
              </a:rPr>
              <a:t>地区”精炼出我国科研工作者的主要投稿期刊；</a:t>
            </a:r>
            <a:endParaRPr lang="en-US" altLang="zh-CN" sz="2000" kern="0" dirty="0" smtClean="0">
              <a:solidFill>
                <a:schemeClr val="accent6">
                  <a:lumMod val="50000"/>
                </a:schemeClr>
              </a:solidFill>
              <a:ea typeface="微软雅黑"/>
            </a:endParaRPr>
          </a:p>
          <a:p>
            <a:pPr>
              <a:buFont typeface="Wingdings" pitchFamily="2" charset="2"/>
              <a:buChar char="Ø"/>
              <a:defRPr/>
            </a:pPr>
            <a:r>
              <a:rPr lang="zh-CN" altLang="en-US" sz="2000" kern="0" dirty="0" smtClean="0">
                <a:solidFill>
                  <a:schemeClr val="accent6">
                    <a:lumMod val="50000"/>
                  </a:schemeClr>
                </a:solidFill>
                <a:ea typeface="微软雅黑"/>
              </a:rPr>
              <a:t>可用“分析检索结果”分析不同刊物用稿特点；</a:t>
            </a:r>
            <a:endParaRPr lang="en-US" altLang="zh-CN" sz="2000" kern="0" dirty="0" smtClean="0">
              <a:solidFill>
                <a:schemeClr val="accent6">
                  <a:lumMod val="50000"/>
                </a:schemeClr>
              </a:solidFill>
              <a:ea typeface="微软雅黑"/>
            </a:endParaRPr>
          </a:p>
          <a:p>
            <a:pPr>
              <a:buFont typeface="Wingdings" pitchFamily="2" charset="2"/>
              <a:buChar char="Ø"/>
              <a:defRPr/>
            </a:pPr>
            <a:r>
              <a:rPr lang="zh-CN" altLang="en-US" sz="2000" kern="0" dirty="0" smtClean="0">
                <a:solidFill>
                  <a:schemeClr val="accent6">
                    <a:lumMod val="50000"/>
                  </a:schemeClr>
                </a:solidFill>
                <a:ea typeface="微软雅黑"/>
              </a:rPr>
              <a:t> 在文章全记录页面：了解不同刊物的“投稿须知”和影响因子</a:t>
            </a:r>
            <a:endParaRPr lang="en-US" altLang="zh-CN" sz="2000" kern="0" dirty="0" smtClean="0">
              <a:solidFill>
                <a:schemeClr val="accent6">
                  <a:lumMod val="50000"/>
                </a:schemeClr>
              </a:solidFill>
              <a:ea typeface="微软雅黑"/>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297" y="1314450"/>
            <a:ext cx="8120063" cy="3932238"/>
          </a:xfrm>
        </p:spPr>
        <p:txBody>
          <a:bodyPr/>
          <a:lstStyle/>
          <a:p>
            <a:pPr defTabSz="609570">
              <a:defRPr/>
            </a:pPr>
            <a:endParaRPr lang="en-US" dirty="0"/>
          </a:p>
        </p:txBody>
      </p:sp>
      <p:sp>
        <p:nvSpPr>
          <p:cNvPr id="130051" name="Title 2"/>
          <p:cNvSpPr>
            <a:spLocks noGrp="1"/>
          </p:cNvSpPr>
          <p:nvPr>
            <p:ph type="title"/>
          </p:nvPr>
        </p:nvSpPr>
        <p:spPr bwMode="auto">
          <a:xfrm>
            <a:off x="420293" y="514350"/>
            <a:ext cx="8103394" cy="400050"/>
          </a:xfrm>
          <a:noFill/>
          <a:ln>
            <a:miter lim="800000"/>
            <a:headEnd/>
            <a:tailEnd/>
          </a:ln>
        </p:spPr>
        <p:txBody>
          <a:bodyPr wrap="square" numCol="1" anchor="t" anchorCtr="0" compatLnSpc="1">
            <a:prstTxWarp prst="textNoShape">
              <a:avLst/>
            </a:prstTxWarp>
          </a:bodyPr>
          <a:lstStyle/>
          <a:p>
            <a:r>
              <a:rPr lang="en-US" smtClean="0">
                <a:ea typeface="宋体" pitchFamily="2" charset="-122"/>
                <a:cs typeface="Arial" pitchFamily="34" charset="0"/>
              </a:rPr>
              <a:t>Eugene Garfield，</a:t>
            </a:r>
            <a:r>
              <a:rPr lang="zh-CN" altLang="en-US" smtClean="0">
                <a:cs typeface="Arial" pitchFamily="34" charset="0"/>
              </a:rPr>
              <a:t>不仅仅是</a:t>
            </a:r>
            <a:r>
              <a:rPr lang="en-US" smtClean="0">
                <a:ea typeface="宋体" pitchFamily="2" charset="-122"/>
                <a:cs typeface="Arial" pitchFamily="34" charset="0"/>
              </a:rPr>
              <a:t>SCI</a:t>
            </a:r>
            <a:r>
              <a:rPr lang="zh-CN" altLang="en-US" smtClean="0">
                <a:cs typeface="Arial" pitchFamily="34" charset="0"/>
              </a:rPr>
              <a:t>之父，还是搜索引擎的祖父</a:t>
            </a:r>
            <a:br>
              <a:rPr lang="zh-CN" altLang="en-US" smtClean="0">
                <a:cs typeface="Arial" pitchFamily="34" charset="0"/>
              </a:rPr>
            </a:br>
            <a:endParaRPr lang="en-US" smtClean="0">
              <a:ea typeface="宋体" pitchFamily="2" charset="-122"/>
              <a:cs typeface="Arial" pitchFamily="34" charset="0"/>
            </a:endParaRPr>
          </a:p>
        </p:txBody>
      </p:sp>
      <p:sp>
        <p:nvSpPr>
          <p:cNvPr id="4" name="Text Placeholder 3"/>
          <p:cNvSpPr>
            <a:spLocks noGrp="1"/>
          </p:cNvSpPr>
          <p:nvPr>
            <p:ph type="body" sz="quarter" idx="13"/>
          </p:nvPr>
        </p:nvSpPr>
        <p:spPr>
          <a:xfrm>
            <a:off x="5763816" y="242897"/>
            <a:ext cx="2697956" cy="123825"/>
          </a:xfrm>
        </p:spPr>
        <p:txBody>
          <a:bodyPr/>
          <a:lstStyle/>
          <a:p>
            <a:pPr>
              <a:buFont typeface="Arial" charset="0"/>
              <a:buNone/>
              <a:defRPr/>
            </a:pPr>
            <a:endParaRPr lang="en-US"/>
          </a:p>
        </p:txBody>
      </p:sp>
      <p:pic>
        <p:nvPicPr>
          <p:cNvPr id="130053" name="Picture 2"/>
          <p:cNvPicPr>
            <a:picLocks noChangeAspect="1" noChangeArrowheads="1"/>
          </p:cNvPicPr>
          <p:nvPr/>
        </p:nvPicPr>
        <p:blipFill>
          <a:blip r:embed="rId3"/>
          <a:srcRect/>
          <a:stretch>
            <a:fillRect/>
          </a:stretch>
        </p:blipFill>
        <p:spPr bwMode="auto">
          <a:xfrm>
            <a:off x="1325172" y="1314450"/>
            <a:ext cx="5447109" cy="4910138"/>
          </a:xfrm>
          <a:prstGeom prst="rect">
            <a:avLst/>
          </a:prstGeom>
          <a:noFill/>
          <a:ln w="9525">
            <a:noFill/>
            <a:miter lim="800000"/>
            <a:headEnd/>
            <a:tailEnd/>
          </a:ln>
        </p:spPr>
      </p:pic>
      <p:sp>
        <p:nvSpPr>
          <p:cNvPr id="104454" name="TextBox 5"/>
          <p:cNvSpPr txBox="1">
            <a:spLocks noChangeArrowheads="1"/>
          </p:cNvSpPr>
          <p:nvPr/>
        </p:nvSpPr>
        <p:spPr bwMode="auto">
          <a:xfrm>
            <a:off x="1121614" y="6267464"/>
            <a:ext cx="6624554" cy="353935"/>
          </a:xfrm>
          <a:prstGeom prst="rect">
            <a:avLst/>
          </a:prstGeom>
          <a:noFill/>
          <a:ln w="9525">
            <a:noFill/>
            <a:miter lim="800000"/>
            <a:headEnd/>
            <a:tailEnd/>
          </a:ln>
        </p:spPr>
        <p:txBody>
          <a:bodyPr wrap="none" lIns="121912" tIns="60956" rIns="121912" bIns="60956">
            <a:spAutoFit/>
          </a:bodyPr>
          <a:lstStyle/>
          <a:p>
            <a:pPr defTabSz="609555" fontAlgn="base">
              <a:spcBef>
                <a:spcPct val="0"/>
              </a:spcBef>
              <a:spcAft>
                <a:spcPct val="0"/>
              </a:spcAft>
              <a:defRPr/>
            </a:pPr>
            <a:r>
              <a:rPr lang="zh-CN" altLang="en-US" sz="1500" dirty="0">
                <a:solidFill>
                  <a:srgbClr val="000000"/>
                </a:solidFill>
                <a:latin typeface="Arial" pitchFamily="34" charset="0"/>
                <a:cs typeface="Arial" pitchFamily="34" charset="0"/>
              </a:rPr>
              <a:t>宁笔博客</a:t>
            </a:r>
            <a:r>
              <a:rPr lang="en-US" altLang="zh-CN" sz="1500" dirty="0">
                <a:solidFill>
                  <a:srgbClr val="000000"/>
                </a:solidFill>
                <a:latin typeface="Arial" pitchFamily="34" charset="0"/>
                <a:cs typeface="Arial" pitchFamily="34" charset="0"/>
              </a:rPr>
              <a:t>   </a:t>
            </a:r>
            <a:r>
              <a:rPr lang="zh-CN" altLang="en-US" sz="1500" dirty="0">
                <a:solidFill>
                  <a:srgbClr val="000000"/>
                </a:solidFill>
                <a:latin typeface="Arial" pitchFamily="34" charset="0"/>
                <a:cs typeface="Arial" pitchFamily="34" charset="0"/>
              </a:rPr>
              <a:t>信息来源：</a:t>
            </a:r>
            <a:r>
              <a:rPr lang="en-US" sz="1500" dirty="0">
                <a:solidFill>
                  <a:srgbClr val="000000"/>
                </a:solidFill>
                <a:latin typeface="Arial" pitchFamily="34" charset="0"/>
                <a:ea typeface="Microsoft YaHei" pitchFamily="34" charset="-122"/>
                <a:cs typeface="Arial" pitchFamily="34" charset="0"/>
                <a:hlinkClick r:id="rId4"/>
              </a:rPr>
              <a:t>http://blog.sciencenet.cn/blog-408109-1074231.html</a:t>
            </a:r>
            <a:r>
              <a:rPr lang="en-US" sz="1500" dirty="0">
                <a:solidFill>
                  <a:srgbClr val="000000"/>
                </a:solidFill>
                <a:latin typeface="Arial" pitchFamily="34" charset="0"/>
                <a:ea typeface="Microsoft YaHei" pitchFamily="34" charset="-122"/>
                <a:cs typeface="Arial" pitchFamily="34" charset="0"/>
              </a:rPr>
              <a:t> </a:t>
            </a:r>
          </a:p>
        </p:txBody>
      </p:sp>
      <p:cxnSp>
        <p:nvCxnSpPr>
          <p:cNvPr id="8" name="Straight Connector 7"/>
          <p:cNvCxnSpPr/>
          <p:nvPr/>
        </p:nvCxnSpPr>
        <p:spPr>
          <a:xfrm>
            <a:off x="1710928" y="2978150"/>
            <a:ext cx="470058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33891" y="2636838"/>
            <a:ext cx="2194322"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50</a:t>
            </a:fld>
            <a:endParaRPr lang="en-US" altLang="zh-CN">
              <a:solidFill>
                <a:srgbClr val="000000"/>
              </a:solidFill>
              <a:ea typeface="宋体" panose="02010600030101010101" pitchFamily="2" charset="-122"/>
            </a:endParaRPr>
          </a:p>
        </p:txBody>
      </p:sp>
      <p:pic>
        <p:nvPicPr>
          <p:cNvPr id="86018" name="Picture 2"/>
          <p:cNvPicPr>
            <a:picLocks noChangeAspect="1" noChangeArrowheads="1"/>
          </p:cNvPicPr>
          <p:nvPr/>
        </p:nvPicPr>
        <p:blipFill>
          <a:blip r:embed="rId2"/>
          <a:srcRect/>
          <a:stretch>
            <a:fillRect/>
          </a:stretch>
        </p:blipFill>
        <p:spPr bwMode="auto">
          <a:xfrm>
            <a:off x="64463" y="678629"/>
            <a:ext cx="9079537" cy="5475287"/>
          </a:xfrm>
          <a:prstGeom prst="rect">
            <a:avLst/>
          </a:prstGeom>
          <a:noFill/>
          <a:ln w="9525">
            <a:noFill/>
            <a:miter lim="800000"/>
            <a:headEnd/>
            <a:tailEnd/>
          </a:ln>
        </p:spPr>
      </p:pic>
      <p:sp>
        <p:nvSpPr>
          <p:cNvPr id="6" name="Rectangle 5"/>
          <p:cNvSpPr/>
          <p:nvPr/>
        </p:nvSpPr>
        <p:spPr>
          <a:xfrm>
            <a:off x="7828001" y="2566442"/>
            <a:ext cx="1143877" cy="219790"/>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51</a:t>
            </a:fld>
            <a:endParaRPr lang="en-US" altLang="zh-CN">
              <a:solidFill>
                <a:srgbClr val="000000"/>
              </a:solidFill>
              <a:ea typeface="宋体" panose="02010600030101010101" pitchFamily="2" charset="-122"/>
            </a:endParaRPr>
          </a:p>
        </p:txBody>
      </p:sp>
      <p:pic>
        <p:nvPicPr>
          <p:cNvPr id="87042" name="Picture 2"/>
          <p:cNvPicPr>
            <a:picLocks noChangeAspect="1" noChangeArrowheads="1"/>
          </p:cNvPicPr>
          <p:nvPr/>
        </p:nvPicPr>
        <p:blipFill>
          <a:blip r:embed="rId2"/>
          <a:srcRect/>
          <a:stretch>
            <a:fillRect/>
          </a:stretch>
        </p:blipFill>
        <p:spPr bwMode="auto">
          <a:xfrm>
            <a:off x="183108" y="963448"/>
            <a:ext cx="8788769" cy="5894552"/>
          </a:xfrm>
          <a:prstGeom prst="rect">
            <a:avLst/>
          </a:prstGeom>
          <a:noFill/>
          <a:ln w="9525">
            <a:noFill/>
            <a:miter lim="800000"/>
            <a:headEnd/>
            <a:tailEnd/>
          </a:ln>
        </p:spPr>
      </p:pic>
      <p:sp>
        <p:nvSpPr>
          <p:cNvPr id="6" name="Rectangle 5"/>
          <p:cNvSpPr/>
          <p:nvPr/>
        </p:nvSpPr>
        <p:spPr>
          <a:xfrm>
            <a:off x="2284451" y="4395241"/>
            <a:ext cx="3815135" cy="219790"/>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
        <p:nvSpPr>
          <p:cNvPr id="7" name="Rectangle 6"/>
          <p:cNvSpPr/>
          <p:nvPr/>
        </p:nvSpPr>
        <p:spPr>
          <a:xfrm>
            <a:off x="376883" y="3943419"/>
            <a:ext cx="1139945" cy="219790"/>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52</a:t>
            </a:fld>
            <a:endParaRPr lang="en-US" altLang="zh-CN">
              <a:solidFill>
                <a:srgbClr val="000000"/>
              </a:solidFill>
              <a:ea typeface="宋体" panose="02010600030101010101" pitchFamily="2" charset="-122"/>
            </a:endParaRPr>
          </a:p>
        </p:txBody>
      </p:sp>
      <p:pic>
        <p:nvPicPr>
          <p:cNvPr id="88066" name="Picture 2"/>
          <p:cNvPicPr>
            <a:picLocks noChangeAspect="1" noChangeArrowheads="1"/>
          </p:cNvPicPr>
          <p:nvPr/>
        </p:nvPicPr>
        <p:blipFill>
          <a:blip r:embed="rId2"/>
          <a:srcRect/>
          <a:stretch>
            <a:fillRect/>
          </a:stretch>
        </p:blipFill>
        <p:spPr bwMode="auto">
          <a:xfrm>
            <a:off x="0" y="203921"/>
            <a:ext cx="8918089" cy="5518397"/>
          </a:xfrm>
          <a:prstGeom prst="rect">
            <a:avLst/>
          </a:prstGeom>
          <a:noFill/>
          <a:ln w="9525">
            <a:noFill/>
            <a:miter lim="800000"/>
            <a:headEnd/>
            <a:tailEnd/>
          </a:ln>
        </p:spPr>
      </p:pic>
      <p:pic>
        <p:nvPicPr>
          <p:cNvPr id="88067" name="Picture 3"/>
          <p:cNvPicPr>
            <a:picLocks noChangeAspect="1" noChangeArrowheads="1"/>
          </p:cNvPicPr>
          <p:nvPr/>
        </p:nvPicPr>
        <p:blipFill>
          <a:blip r:embed="rId3"/>
          <a:srcRect/>
          <a:stretch>
            <a:fillRect/>
          </a:stretch>
        </p:blipFill>
        <p:spPr bwMode="auto">
          <a:xfrm>
            <a:off x="4318244" y="2616393"/>
            <a:ext cx="3244382" cy="3125443"/>
          </a:xfrm>
          <a:prstGeom prst="rect">
            <a:avLst/>
          </a:prstGeom>
          <a:noFill/>
          <a:ln w="9525">
            <a:solidFill>
              <a:schemeClr val="bg2"/>
            </a:solidFill>
            <a:miter lim="800000"/>
            <a:headEnd/>
            <a:tailEnd/>
          </a:ln>
        </p:spPr>
      </p:pic>
      <p:pic>
        <p:nvPicPr>
          <p:cNvPr id="7" name="图片 4" descr="小手.jpg"/>
          <p:cNvPicPr>
            <a:picLocks noChangeAspect="1"/>
          </p:cNvPicPr>
          <p:nvPr/>
        </p:nvPicPr>
        <p:blipFill>
          <a:blip r:embed="rId4" cstate="print"/>
          <a:stretch>
            <a:fillRect/>
          </a:stretch>
        </p:blipFill>
        <p:spPr>
          <a:xfrm>
            <a:off x="2929788" y="2616393"/>
            <a:ext cx="395834" cy="477329"/>
          </a:xfrm>
          <a:prstGeom prst="rect">
            <a:avLst/>
          </a:prstGeom>
        </p:spPr>
      </p:pic>
      <p:pic>
        <p:nvPicPr>
          <p:cNvPr id="8" name="图片 4" descr="小手.jpg"/>
          <p:cNvPicPr>
            <a:picLocks noChangeAspect="1"/>
          </p:cNvPicPr>
          <p:nvPr/>
        </p:nvPicPr>
        <p:blipFill>
          <a:blip r:embed="rId4" cstate="print"/>
          <a:stretch>
            <a:fillRect/>
          </a:stretch>
        </p:blipFill>
        <p:spPr>
          <a:xfrm>
            <a:off x="5519140" y="4385289"/>
            <a:ext cx="395834" cy="47732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67"/>
                                        </p:tgtEl>
                                        <p:attrNameLst>
                                          <p:attrName>style.visibility</p:attrName>
                                        </p:attrNameLst>
                                      </p:cBhvr>
                                      <p:to>
                                        <p:strVal val="visible"/>
                                      </p:to>
                                    </p:set>
                                    <p:animEffect transition="in" filter="fade">
                                      <p:cBhvr>
                                        <p:cTn id="12" dur="500"/>
                                        <p:tgtEl>
                                          <p:spTgt spid="8806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53</a:t>
            </a:fld>
            <a:endParaRPr lang="en-US" altLang="zh-CN">
              <a:solidFill>
                <a:srgbClr val="000000"/>
              </a:solidFill>
              <a:ea typeface="宋体" panose="02010600030101010101" pitchFamily="2" charset="-122"/>
            </a:endParaRPr>
          </a:p>
        </p:txBody>
      </p:sp>
      <p:pic>
        <p:nvPicPr>
          <p:cNvPr id="89090" name="Picture 2"/>
          <p:cNvPicPr>
            <a:picLocks noChangeAspect="1" noChangeArrowheads="1"/>
          </p:cNvPicPr>
          <p:nvPr/>
        </p:nvPicPr>
        <p:blipFill>
          <a:blip r:embed="rId2"/>
          <a:srcRect/>
          <a:stretch>
            <a:fillRect/>
          </a:stretch>
        </p:blipFill>
        <p:spPr bwMode="auto">
          <a:xfrm>
            <a:off x="225911" y="1028700"/>
            <a:ext cx="8918089" cy="4609966"/>
          </a:xfrm>
          <a:prstGeom prst="rect">
            <a:avLst/>
          </a:prstGeom>
          <a:noFill/>
          <a:ln w="9525">
            <a:noFill/>
            <a:miter lim="800000"/>
            <a:headEnd/>
            <a:tailEnd/>
          </a:ln>
        </p:spPr>
      </p:pic>
      <p:sp>
        <p:nvSpPr>
          <p:cNvPr id="6" name="Rectangle 5"/>
          <p:cNvSpPr/>
          <p:nvPr/>
        </p:nvSpPr>
        <p:spPr>
          <a:xfrm>
            <a:off x="7142873" y="4410635"/>
            <a:ext cx="1143877" cy="699247"/>
          </a:xfrm>
          <a:prstGeom prst="rect">
            <a:avLst/>
          </a:prstGeom>
          <a:noFill/>
          <a:ln w="28575" cap="flat" cmpd="sng" algn="ctr">
            <a:solidFill>
              <a:srgbClr val="EA157A"/>
            </a:solidFill>
            <a:prstDash val="sysDash"/>
            <a:miter lim="800000"/>
          </a:ln>
          <a:effectLst/>
        </p:spPr>
        <p:txBody>
          <a:bodyPr vert="eaVert" wrap="none" anchor="ctr"/>
          <a:lstStyle/>
          <a:p>
            <a:pPr algn="ctr"/>
            <a:endParaRPr lang="zh-CN" altLang="en-US">
              <a:solidFill>
                <a:schemeClr val="tx1"/>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54</a:t>
            </a:fld>
            <a:endParaRPr lang="en-US" altLang="zh-CN">
              <a:solidFill>
                <a:srgbClr val="000000"/>
              </a:solidFill>
              <a:ea typeface="宋体" panose="02010600030101010101" pitchFamily="2" charset="-122"/>
            </a:endParaRPr>
          </a:p>
        </p:txBody>
      </p:sp>
      <p:pic>
        <p:nvPicPr>
          <p:cNvPr id="90114" name="Picture 2"/>
          <p:cNvPicPr>
            <a:picLocks noChangeAspect="1" noChangeArrowheads="1"/>
          </p:cNvPicPr>
          <p:nvPr/>
        </p:nvPicPr>
        <p:blipFill>
          <a:blip r:embed="rId2"/>
          <a:srcRect/>
          <a:stretch>
            <a:fillRect/>
          </a:stretch>
        </p:blipFill>
        <p:spPr bwMode="auto">
          <a:xfrm>
            <a:off x="1" y="1028700"/>
            <a:ext cx="9144000" cy="465043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 xmlns:a14="http://schemas.microsoft.com/office/drawing/2010/main">
                  <a14:imgLayer r:embed="rId3">
                    <a14:imgEffect>
                      <a14:saturation sat="200000"/>
                    </a14:imgEffect>
                  </a14:imgLayer>
                </a14:imgProps>
              </a:ext>
              <a:ext uri="{28A0092B-C50C-407E-A947-70E740481C1C}">
                <a14:useLocalDpi xmlns="" xmlns:a14="http://schemas.microsoft.com/office/drawing/2010/main" val="0"/>
              </a:ext>
            </a:extLst>
          </a:blip>
          <a:stretch>
            <a:fillRect/>
          </a:stretch>
        </p:blipFill>
        <p:spPr>
          <a:xfrm>
            <a:off x="-1438507" y="-587997"/>
            <a:ext cx="10582511" cy="7055008"/>
          </a:xfrm>
          <a:prstGeom prst="rect">
            <a:avLst/>
          </a:prstGeom>
        </p:spPr>
      </p:pic>
      <p:sp>
        <p:nvSpPr>
          <p:cNvPr id="2" name="Title 1"/>
          <p:cNvSpPr>
            <a:spLocks noGrp="1"/>
          </p:cNvSpPr>
          <p:nvPr>
            <p:ph type="title"/>
          </p:nvPr>
        </p:nvSpPr>
        <p:spPr>
          <a:xfrm>
            <a:off x="492370" y="992134"/>
            <a:ext cx="7574861" cy="1160225"/>
          </a:xfrm>
        </p:spPr>
        <p:txBody>
          <a:bodyPr/>
          <a:lstStyle/>
          <a:p>
            <a:r>
              <a:rPr lang="en-US" altLang="zh-TW" sz="3200" dirty="0">
                <a:latin typeface="Arial" panose="020B0604020202020204" pitchFamily="34" charset="0"/>
                <a:ea typeface="Microsoft YaHei UI" panose="020B0503020204020204" pitchFamily="34" charset="-122"/>
                <a:cs typeface="+mn-ea"/>
                <a:sym typeface="Arial" panose="020B0604020202020204" pitchFamily="34" charset="0"/>
              </a:rPr>
              <a:t>3. </a:t>
            </a:r>
            <a:r>
              <a:rPr lang="zh-TW" altLang="en-US" sz="3200" dirty="0">
                <a:latin typeface="Arial" panose="020B0604020202020204" pitchFamily="34" charset="0"/>
                <a:ea typeface="Microsoft YaHei UI" panose="020B0503020204020204" pitchFamily="34" charset="-122"/>
                <a:cs typeface="+mn-ea"/>
                <a:sym typeface="Arial" panose="020B0604020202020204" pitchFamily="34" charset="0"/>
              </a:rPr>
              <a:t>如何利用</a:t>
            </a:r>
            <a:r>
              <a:rPr lang="en-US" altLang="zh-TW" sz="3200" dirty="0">
                <a:latin typeface="Arial" panose="020B0604020202020204" pitchFamily="34" charset="0"/>
                <a:ea typeface="Microsoft YaHei UI" panose="020B0503020204020204" pitchFamily="34" charset="-122"/>
                <a:cs typeface="+mn-ea"/>
                <a:sym typeface="Arial" panose="020B0604020202020204" pitchFamily="34" charset="0"/>
              </a:rPr>
              <a:t>Web of Science</a:t>
            </a:r>
            <a:r>
              <a:rPr lang="en-US" altLang="zh-TW" sz="3200" baseline="30000" dirty="0">
                <a:latin typeface="Arial" panose="020B0604020202020204" pitchFamily="34" charset="0"/>
                <a:ea typeface="Microsoft YaHei UI" panose="020B0503020204020204" pitchFamily="34" charset="-122"/>
                <a:cs typeface="+mn-ea"/>
                <a:sym typeface="Arial" panose="020B0604020202020204" pitchFamily="34" charset="0"/>
              </a:rPr>
              <a:t>TM</a:t>
            </a:r>
            <a:r>
              <a:rPr lang="zh-TW" altLang="en-US" sz="3200" dirty="0">
                <a:latin typeface="Arial" panose="020B0604020202020204" pitchFamily="34" charset="0"/>
                <a:ea typeface="Microsoft YaHei UI" panose="020B0503020204020204" pitchFamily="34" charset="-122"/>
                <a:cs typeface="+mn-ea"/>
                <a:sym typeface="Arial" panose="020B0604020202020204" pitchFamily="34" charset="0"/>
              </a:rPr>
              <a:t>核心合集为科研服务</a:t>
            </a:r>
            <a:endParaRPr lang="en-US" altLang="zh-TW" sz="3200" dirty="0">
              <a:latin typeface="Arial" panose="020B0604020202020204" pitchFamily="34" charset="0"/>
              <a:ea typeface="Microsoft YaHei UI" panose="020B0503020204020204" pitchFamily="34" charset="-122"/>
              <a:cs typeface="+mn-ea"/>
              <a:sym typeface="Arial" panose="020B0604020202020204" pitchFamily="34" charset="0"/>
            </a:endParaRPr>
          </a:p>
        </p:txBody>
      </p:sp>
      <p:sp>
        <p:nvSpPr>
          <p:cNvPr id="4" name="Text Placeholder 3"/>
          <p:cNvSpPr>
            <a:spLocks noGrp="1"/>
          </p:cNvSpPr>
          <p:nvPr>
            <p:ph type="body" sz="quarter" idx="12"/>
          </p:nvPr>
        </p:nvSpPr>
        <p:spPr/>
        <p:txBody>
          <a:bodyPr/>
          <a:lstStyle/>
          <a:p>
            <a:endParaRPr lang="en-US">
              <a:latin typeface="Arial" panose="020B0604020202020204" pitchFamily="34" charset="0"/>
              <a:ea typeface="Microsoft YaHei UI" panose="020B0503020204020204" pitchFamily="34" charset="-122"/>
              <a:cs typeface="+mn-ea"/>
              <a:sym typeface="Arial" panose="020B0604020202020204" pitchFamily="34" charset="0"/>
            </a:endParaRPr>
          </a:p>
        </p:txBody>
      </p:sp>
      <p:sp>
        <p:nvSpPr>
          <p:cNvPr id="7" name="Rectangle 6"/>
          <p:cNvSpPr/>
          <p:nvPr/>
        </p:nvSpPr>
        <p:spPr>
          <a:xfrm>
            <a:off x="-1438510" y="4959655"/>
            <a:ext cx="10582510" cy="2194620"/>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panose="020B0604020202020204" pitchFamily="34" charset="0"/>
              <a:ea typeface="Microsoft YaHei UI" panose="020B0503020204020204" pitchFamily="34" charset="-122"/>
              <a:cs typeface="+mn-ea"/>
              <a:sym typeface="Arial" panose="020B0604020202020204" pitchFamily="34" charset="0"/>
            </a:endParaRPr>
          </a:p>
        </p:txBody>
      </p:sp>
      <p:sp>
        <p:nvSpPr>
          <p:cNvPr id="8" name="Rectangle 7"/>
          <p:cNvSpPr/>
          <p:nvPr/>
        </p:nvSpPr>
        <p:spPr>
          <a:xfrm>
            <a:off x="-1438507" y="-587998"/>
            <a:ext cx="10582510" cy="2698151"/>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panose="020B0604020202020204" pitchFamily="34" charset="0"/>
              <a:ea typeface="Microsoft YaHei UI" panose="020B0503020204020204" pitchFamily="34" charset="-122"/>
              <a:cs typeface="+mn-ea"/>
              <a:sym typeface="Arial" panose="020B0604020202020204" pitchFamily="34" charset="0"/>
            </a:endParaRPr>
          </a:p>
        </p:txBody>
      </p:sp>
      <p:pic>
        <p:nvPicPr>
          <p:cNvPr id="9" name="Picture 8" descr="crv_logo_rgb_pos.png"/>
          <p:cNvPicPr>
            <a:picLocks noChangeAspect="1"/>
          </p:cNvPicPr>
          <p:nvPr/>
        </p:nvPicPr>
        <p:blipFill>
          <a:blip r:embed="rId4" cstate="screen">
            <a:extLst>
              <a:ext uri="{28A0092B-C50C-407E-A947-70E740481C1C}">
                <a14:useLocalDpi xmlns="" xmlns:a14="http://schemas.microsoft.com/office/drawing/2010/main"/>
              </a:ext>
            </a:extLst>
          </a:blip>
          <a:stretch>
            <a:fillRect/>
          </a:stretch>
        </p:blipFill>
        <p:spPr>
          <a:xfrm>
            <a:off x="7445542" y="6056967"/>
            <a:ext cx="1505379" cy="679419"/>
          </a:xfrm>
          <a:prstGeom prst="rect">
            <a:avLst/>
          </a:prstGeom>
        </p:spPr>
      </p:pic>
      <p:sp>
        <p:nvSpPr>
          <p:cNvPr id="13" name="Rectangle 12"/>
          <p:cNvSpPr/>
          <p:nvPr/>
        </p:nvSpPr>
        <p:spPr>
          <a:xfrm>
            <a:off x="5500468" y="4959656"/>
            <a:ext cx="3152686" cy="264569"/>
          </a:xfrm>
          <a:prstGeom prst="rect">
            <a:avLst/>
          </a:prstGeom>
          <a:solidFill>
            <a:schemeClr val="tx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panose="020B0604020202020204" pitchFamily="34" charset="0"/>
              <a:ea typeface="Microsoft YaHei UI" panose="020B0503020204020204" pitchFamily="34" charset="-122"/>
              <a:cs typeface="+mn-ea"/>
              <a:sym typeface="Arial" panose="020B0604020202020204" pitchFamily="34" charset="0"/>
            </a:endParaRPr>
          </a:p>
        </p:txBody>
      </p:sp>
      <p:sp>
        <p:nvSpPr>
          <p:cNvPr id="12" name="Rectangle 11"/>
          <p:cNvSpPr/>
          <p:nvPr/>
        </p:nvSpPr>
        <p:spPr>
          <a:xfrm>
            <a:off x="6457071" y="5112055"/>
            <a:ext cx="2686931" cy="224338"/>
          </a:xfrm>
          <a:prstGeom prst="rect">
            <a:avLst/>
          </a:prstGeom>
          <a:solidFill>
            <a:schemeClr val="tx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panose="020B0604020202020204" pitchFamily="34" charset="0"/>
              <a:ea typeface="Microsoft YaHei UI" panose="020B0503020204020204" pitchFamily="34" charset="-122"/>
              <a:cs typeface="+mn-ea"/>
              <a:sym typeface="Arial" panose="020B0604020202020204" pitchFamily="34" charset="0"/>
            </a:endParaRPr>
          </a:p>
        </p:txBody>
      </p:sp>
      <p:sp>
        <p:nvSpPr>
          <p:cNvPr id="11" name="Rectangle 10"/>
          <p:cNvSpPr/>
          <p:nvPr/>
        </p:nvSpPr>
        <p:spPr>
          <a:xfrm>
            <a:off x="7202658" y="4959655"/>
            <a:ext cx="1941342" cy="224338"/>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panose="020B0604020202020204" pitchFamily="34" charset="0"/>
              <a:ea typeface="Microsoft YaHei UI" panose="020B0503020204020204" pitchFamily="34" charset="-122"/>
              <a:cs typeface="+mn-ea"/>
              <a:sym typeface="Arial" panose="020B0604020202020204" pitchFamily="34" charset="0"/>
            </a:endParaRPr>
          </a:p>
        </p:txBody>
      </p:sp>
      <p:sp>
        <p:nvSpPr>
          <p:cNvPr id="14" name="Rectangle 13"/>
          <p:cNvSpPr/>
          <p:nvPr/>
        </p:nvSpPr>
        <p:spPr>
          <a:xfrm>
            <a:off x="-1438507" y="2053950"/>
            <a:ext cx="10582510" cy="2905704"/>
          </a:xfrm>
          <a:prstGeom prst="rect">
            <a:avLst/>
          </a:prstGeom>
          <a:solidFill>
            <a:srgbClr val="FFFFFF">
              <a:alpha val="38824"/>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000000"/>
              </a:solidFill>
              <a:latin typeface="Arial" panose="020B0604020202020204" pitchFamily="34" charset="0"/>
              <a:ea typeface="Microsoft YaHei UI" panose="020B0503020204020204" pitchFamily="34" charset="-122"/>
              <a:cs typeface="+mn-ea"/>
              <a:sym typeface="Arial" panose="020B0604020202020204" pitchFamily="34" charset="0"/>
            </a:endParaRPr>
          </a:p>
        </p:txBody>
      </p:sp>
      <p:sp>
        <p:nvSpPr>
          <p:cNvPr id="3" name="矩形 2"/>
          <p:cNvSpPr/>
          <p:nvPr/>
        </p:nvSpPr>
        <p:spPr>
          <a:xfrm>
            <a:off x="1529959" y="1448346"/>
            <a:ext cx="5175642" cy="584775"/>
          </a:xfrm>
          <a:prstGeom prst="rect">
            <a:avLst/>
          </a:prstGeom>
        </p:spPr>
        <p:txBody>
          <a:bodyPr wrap="square">
            <a:spAutoFit/>
          </a:bodyPr>
          <a:lstStyle/>
          <a:p>
            <a:r>
              <a:rPr lang="en-US" altLang="zh-CN" sz="3200" b="1" dirty="0">
                <a:solidFill>
                  <a:srgbClr val="3213ED"/>
                </a:solidFill>
                <a:latin typeface="微软雅黑" pitchFamily="34" charset="-122"/>
                <a:ea typeface="微软雅黑" pitchFamily="34" charset="-122"/>
              </a:rPr>
              <a:t>3.</a:t>
            </a:r>
            <a:r>
              <a:rPr lang="zh-CN" altLang="en-US" sz="3200" b="1" dirty="0">
                <a:solidFill>
                  <a:srgbClr val="3213ED"/>
                </a:solidFill>
                <a:latin typeface="微软雅黑" pitchFamily="34" charset="-122"/>
                <a:ea typeface="微软雅黑" pitchFamily="34" charset="-122"/>
              </a:rPr>
              <a:t>获取更多资源助力科研</a:t>
            </a:r>
            <a:endParaRPr lang="en-US" altLang="en-US" sz="3200" b="1" dirty="0">
              <a:solidFill>
                <a:srgbClr val="3213ED"/>
              </a:solidFill>
              <a:latin typeface="微软雅黑" pitchFamily="34" charset="-122"/>
              <a:ea typeface="微软雅黑" pitchFamily="34" charset="-122"/>
              <a:cs typeface="+mn-ea"/>
              <a:sym typeface="Arial" panose="020B0604020202020204" pitchFamily="34" charset="0"/>
            </a:endParaRPr>
          </a:p>
        </p:txBody>
      </p:sp>
    </p:spTree>
    <p:extLst>
      <p:ext uri="{BB962C8B-B14F-4D97-AF65-F5344CB8AC3E}">
        <p14:creationId xmlns="" xmlns:p14="http://schemas.microsoft.com/office/powerpoint/2010/main" val="231808022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914400" fontAlgn="base">
              <a:spcBef>
                <a:spcPct val="0"/>
              </a:spcBef>
              <a:spcAft>
                <a:spcPct val="0"/>
              </a:spcAft>
              <a:defRPr/>
            </a:pPr>
            <a:fld id="{3B402691-FAED-4A3A-87DA-7EBB84009834}" type="slidenum">
              <a:rPr lang="en-US" altLang="zh-CN" smtClean="0">
                <a:solidFill>
                  <a:srgbClr val="000000"/>
                </a:solidFill>
                <a:ea typeface="宋体" panose="02010600030101010101" pitchFamily="2" charset="-122"/>
              </a:rPr>
              <a:pPr defTabSz="914400" fontAlgn="base">
                <a:spcBef>
                  <a:spcPct val="0"/>
                </a:spcBef>
                <a:spcAft>
                  <a:spcPct val="0"/>
                </a:spcAft>
                <a:defRPr/>
              </a:pPr>
              <a:t>56</a:t>
            </a:fld>
            <a:endParaRPr lang="en-US" altLang="zh-CN">
              <a:solidFill>
                <a:srgbClr val="000000"/>
              </a:solidFill>
              <a:ea typeface="宋体" panose="02010600030101010101" pitchFamily="2" charset="-122"/>
            </a:endParaRPr>
          </a:p>
        </p:txBody>
      </p:sp>
      <p:pic>
        <p:nvPicPr>
          <p:cNvPr id="5" name="Picture 4"/>
          <p:cNvPicPr>
            <a:picLocks noChangeAspect="1" noChangeArrowheads="1"/>
          </p:cNvPicPr>
          <p:nvPr/>
        </p:nvPicPr>
        <p:blipFill>
          <a:blip r:embed="rId2"/>
          <a:stretch>
            <a:fillRect/>
          </a:stretch>
        </p:blipFill>
        <p:spPr bwMode="auto">
          <a:xfrm>
            <a:off x="0" y="1262990"/>
            <a:ext cx="9239250" cy="3096320"/>
          </a:xfrm>
          <a:prstGeom prst="rect">
            <a:avLst/>
          </a:prstGeom>
          <a:noFill/>
          <a:ln w="9525">
            <a:noFill/>
            <a:miter lim="800000"/>
            <a:headEnd/>
            <a:tailEnd/>
          </a:ln>
          <a:effectLst/>
        </p:spPr>
      </p:pic>
      <p:pic>
        <p:nvPicPr>
          <p:cNvPr id="6" name="Picture 5"/>
          <p:cNvPicPr>
            <a:picLocks noChangeAspect="1" noChangeArrowheads="1"/>
          </p:cNvPicPr>
          <p:nvPr/>
        </p:nvPicPr>
        <p:blipFill>
          <a:blip r:embed="rId3"/>
          <a:stretch>
            <a:fillRect/>
          </a:stretch>
        </p:blipFill>
        <p:spPr bwMode="auto">
          <a:xfrm>
            <a:off x="1" y="1915858"/>
            <a:ext cx="7058025" cy="3943631"/>
          </a:xfrm>
          <a:prstGeom prst="rect">
            <a:avLst/>
          </a:prstGeom>
          <a:noFill/>
          <a:ln w="9525">
            <a:noFill/>
            <a:miter lim="800000"/>
            <a:headEnd/>
            <a:tailEnd/>
          </a:ln>
          <a:effectLst/>
        </p:spPr>
      </p:pic>
      <p:sp>
        <p:nvSpPr>
          <p:cNvPr id="7" name="圆角矩形 6"/>
          <p:cNvSpPr/>
          <p:nvPr/>
        </p:nvSpPr>
        <p:spPr bwMode="auto">
          <a:xfrm>
            <a:off x="5777090" y="2530392"/>
            <a:ext cx="857256" cy="357190"/>
          </a:xfrm>
          <a:prstGeom prst="roundRect">
            <a:avLst/>
          </a:prstGeom>
          <a:noFill/>
          <a:ln w="5080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ndParaRPr>
          </a:p>
        </p:txBody>
      </p:sp>
      <p:sp>
        <p:nvSpPr>
          <p:cNvPr id="8" name="右箭头 7"/>
          <p:cNvSpPr/>
          <p:nvPr/>
        </p:nvSpPr>
        <p:spPr bwMode="auto">
          <a:xfrm rot="19776294">
            <a:off x="7000892" y="1544526"/>
            <a:ext cx="785818" cy="357190"/>
          </a:xfrm>
          <a:prstGeom prst="rightArrow">
            <a:avLst/>
          </a:prstGeom>
          <a:solidFill>
            <a:schemeClr val="tx2"/>
          </a:solidFill>
          <a:ln w="2540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ndParaRPr>
          </a:p>
        </p:txBody>
      </p:sp>
      <p:sp>
        <p:nvSpPr>
          <p:cNvPr id="9" name="圆角矩形 9"/>
          <p:cNvSpPr/>
          <p:nvPr/>
        </p:nvSpPr>
        <p:spPr bwMode="auto">
          <a:xfrm>
            <a:off x="7858148" y="1187336"/>
            <a:ext cx="571504" cy="285752"/>
          </a:xfrm>
          <a:prstGeom prst="roundRect">
            <a:avLst/>
          </a:prstGeom>
          <a:noFill/>
          <a:ln w="38100" cap="flat" cmpd="sng" algn="ctr">
            <a:solidFill>
              <a:schemeClr val="tx2"/>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zh-CN" altLang="en-US" sz="2400" b="0" i="0" u="none" strike="noStrike" cap="none" normalizeH="0" baseline="0">
              <a:ln>
                <a:noFill/>
              </a:ln>
              <a:solidFill>
                <a:schemeClr val="tx1"/>
              </a:solidFill>
              <a:effectLst/>
              <a:latin typeface="Arial" charset="0"/>
            </a:endParaRPr>
          </a:p>
        </p:txBody>
      </p:sp>
      <p:sp>
        <p:nvSpPr>
          <p:cNvPr id="10" name="TextBox 9"/>
          <p:cNvSpPr txBox="1"/>
          <p:nvPr/>
        </p:nvSpPr>
        <p:spPr>
          <a:xfrm>
            <a:off x="893149" y="408392"/>
            <a:ext cx="1620957" cy="523220"/>
          </a:xfrm>
          <a:prstGeom prst="rect">
            <a:avLst/>
          </a:prstGeom>
          <a:noFill/>
        </p:spPr>
        <p:txBody>
          <a:bodyPr wrap="none" rtlCol="0">
            <a:spAutoFit/>
          </a:bodyPr>
          <a:lstStyle/>
          <a:p>
            <a:r>
              <a:rPr lang="zh-CN" altLang="en-US" sz="2800" dirty="0">
                <a:solidFill>
                  <a:srgbClr val="3213ED"/>
                </a:solidFill>
                <a:latin typeface="Microsoft YaHei" pitchFamily="34" charset="-122"/>
                <a:ea typeface="Microsoft YaHei" pitchFamily="34" charset="-122"/>
              </a:rPr>
              <a:t>更多帮助</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ChangeArrowheads="1"/>
          </p:cNvSpPr>
          <p:nvPr/>
        </p:nvSpPr>
        <p:spPr bwMode="auto">
          <a:xfrm>
            <a:off x="-30692" y="5488730"/>
            <a:ext cx="9144000" cy="830997"/>
          </a:xfrm>
          <a:prstGeom prst="rect">
            <a:avLst/>
          </a:prstGeom>
          <a:noFill/>
          <a:ln w="9525">
            <a:noFill/>
            <a:miter lim="800000"/>
            <a:headEnd/>
            <a:tailEnd/>
          </a:ln>
        </p:spPr>
        <p:txBody>
          <a:bodyPr wrap="square">
            <a:spAutoFit/>
          </a:bodyPr>
          <a:lstStyle/>
          <a:p>
            <a:pPr algn="ctr"/>
            <a:r>
              <a:rPr lang="zh-CN" altLang="en-US" sz="2400" u="sng" dirty="0">
                <a:solidFill>
                  <a:srgbClr val="000000"/>
                </a:solidFill>
                <a:latin typeface="微软雅黑" pitchFamily="34" charset="-122"/>
                <a:ea typeface="微软雅黑" pitchFamily="34" charset="-122"/>
                <a:cs typeface="Arial Unicode MS" pitchFamily="34" charset="-122"/>
              </a:rPr>
              <a:t>科睿唯安在线学院</a:t>
            </a:r>
            <a:endParaRPr lang="en-US" altLang="zh-CN" sz="2400" u="sng" dirty="0">
              <a:solidFill>
                <a:srgbClr val="000000"/>
              </a:solidFill>
              <a:latin typeface="微软雅黑" pitchFamily="34" charset="-122"/>
              <a:ea typeface="微软雅黑" pitchFamily="34" charset="-122"/>
              <a:cs typeface="Arial Unicode MS" pitchFamily="34" charset="-122"/>
            </a:endParaRPr>
          </a:p>
          <a:p>
            <a:pPr algn="ctr"/>
            <a:r>
              <a:rPr lang="zh-CN" altLang="en-US" sz="2400" dirty="0">
                <a:solidFill>
                  <a:srgbClr val="000000"/>
                </a:solidFill>
                <a:latin typeface="微软雅黑" pitchFamily="34" charset="-122"/>
                <a:ea typeface="微软雅黑" pitchFamily="34" charset="-122"/>
                <a:cs typeface="Arial Unicode MS" pitchFamily="34" charset="-122"/>
              </a:rPr>
              <a:t>网址：</a:t>
            </a:r>
            <a:r>
              <a:rPr lang="en-US" altLang="zh-CN" sz="2400" dirty="0">
                <a:solidFill>
                  <a:srgbClr val="000000"/>
                </a:solidFill>
                <a:latin typeface="微软雅黑" pitchFamily="34" charset="-122"/>
                <a:ea typeface="微软雅黑" pitchFamily="34" charset="-122"/>
                <a:cs typeface="Arial Unicode MS" pitchFamily="34" charset="-122"/>
              </a:rPr>
              <a:t> http://clarivate.com.cn/e-Clarivate/</a:t>
            </a:r>
            <a:endParaRPr lang="en-US" altLang="zh-CN" sz="2400" b="1" u="sng" dirty="0">
              <a:solidFill>
                <a:srgbClr val="000000"/>
              </a:solidFill>
              <a:latin typeface="Arial Unicode MS" pitchFamily="34" charset="-122"/>
              <a:ea typeface="微软雅黑" pitchFamily="34" charset="-122"/>
              <a:cs typeface="Arial Unicode MS" pitchFamily="34" charset="-122"/>
            </a:endParaRP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1091" y="2"/>
            <a:ext cx="8580437" cy="5591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8977963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lvl="0"/>
            <a:r>
              <a:rPr lang="zh-CN" altLang="en-US" sz="2400" dirty="0" smtClean="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科睿唯安</a:t>
            </a:r>
            <a:endParaRPr lang="en-US" altLang="zh-CN" sz="2400" dirty="0" smtClean="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endParaRPr>
          </a:p>
          <a:p>
            <a:pPr lvl="0"/>
            <a:r>
              <a:rPr lang="zh-TW" altLang="en-US" sz="2400" dirty="0" smtClean="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产</a:t>
            </a:r>
            <a:r>
              <a:rPr lang="zh-TW" altLang="en-US"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品客服专线：</a:t>
            </a:r>
            <a:r>
              <a:rPr lang="en-US" altLang="zh-TW"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400</a:t>
            </a:r>
            <a:r>
              <a:rPr lang="en-US" altLang="zh-CN"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-8822-031 </a:t>
            </a:r>
            <a:r>
              <a:rPr lang="en-GB" altLang="zh-CN"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a:t>
            </a:r>
          </a:p>
          <a:p>
            <a:pPr lvl="0"/>
            <a:r>
              <a:rPr lang="zh-TW" altLang="en-US"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产品客服</a:t>
            </a:r>
            <a:r>
              <a:rPr lang="en-US" altLang="zh-TW"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Email</a:t>
            </a:r>
            <a:r>
              <a:rPr lang="zh-TW" altLang="en-US"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 </a:t>
            </a:r>
            <a:r>
              <a:rPr lang="en-US" altLang="zh-TW"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ts.support.china@</a:t>
            </a:r>
            <a:r>
              <a:rPr lang="en-US" altLang="zh-CN"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clarivate</a:t>
            </a:r>
            <a:r>
              <a:rPr lang="en-US" altLang="zh-TW"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rPr>
              <a:t>.com</a:t>
            </a:r>
            <a:endParaRPr lang="en-GB" sz="2400" dirty="0">
              <a:solidFill>
                <a:schemeClr val="bg1"/>
              </a:solidFill>
              <a:latin typeface="Arial" panose="020B0604020202020204" pitchFamily="34" charset="0"/>
              <a:ea typeface="Microsoft YaHei UI" panose="020B0503020204020204" pitchFamily="34" charset="-122"/>
              <a:cs typeface="+mn-ea"/>
              <a:sym typeface="Arial" panose="020B0604020202020204" pitchFamily="34" charset="0"/>
            </a:endParaRPr>
          </a:p>
        </p:txBody>
      </p:sp>
      <p:sp>
        <p:nvSpPr>
          <p:cNvPr id="3" name="矩形 2"/>
          <p:cNvSpPr/>
          <p:nvPr/>
        </p:nvSpPr>
        <p:spPr>
          <a:xfrm>
            <a:off x="1076333" y="725489"/>
            <a:ext cx="3004456" cy="126274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4400" dirty="0">
              <a:solidFill>
                <a:srgbClr val="FFFFFF"/>
              </a:solidFill>
              <a:ea typeface="Microsoft YaHei UI" panose="020B0503020204020204" pitchFamily="34" charset="-122"/>
              <a:cs typeface="+mn-ea"/>
              <a:sym typeface="Arial" panose="020B0604020202020204" pitchFamily="34" charset="0"/>
            </a:endParaRPr>
          </a:p>
        </p:txBody>
      </p:sp>
      <p:pic>
        <p:nvPicPr>
          <p:cNvPr id="4" name="图片 3"/>
          <p:cNvPicPr>
            <a:picLocks noChangeAspect="1"/>
          </p:cNvPicPr>
          <p:nvPr/>
        </p:nvPicPr>
        <p:blipFill>
          <a:blip r:embed="rId2"/>
          <a:stretch>
            <a:fillRect/>
          </a:stretch>
        </p:blipFill>
        <p:spPr>
          <a:xfrm>
            <a:off x="3414893" y="1044739"/>
            <a:ext cx="1886982" cy="1886982"/>
          </a:xfrm>
          <a:prstGeom prst="rect">
            <a:avLst/>
          </a:prstGeom>
        </p:spPr>
      </p:pic>
    </p:spTree>
    <p:extLst>
      <p:ext uri="{BB962C8B-B14F-4D97-AF65-F5344CB8AC3E}">
        <p14:creationId xmlns="" xmlns:p14="http://schemas.microsoft.com/office/powerpoint/2010/main" val="17881491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2"/>
          <p:cNvSpPr>
            <a:spLocks noGrp="1"/>
          </p:cNvSpPr>
          <p:nvPr>
            <p:ph type="title"/>
          </p:nvPr>
        </p:nvSpPr>
        <p:spPr bwMode="auto">
          <a:xfrm>
            <a:off x="420293" y="514350"/>
            <a:ext cx="8103394" cy="400050"/>
          </a:xfrm>
          <a:noFill/>
          <a:ln>
            <a:miter lim="800000"/>
            <a:headEnd/>
            <a:tailEnd/>
          </a:ln>
        </p:spPr>
        <p:txBody>
          <a:bodyPr wrap="square" numCol="1" anchor="t" anchorCtr="0" compatLnSpc="1">
            <a:prstTxWarp prst="textNoShape">
              <a:avLst/>
            </a:prstTxWarp>
          </a:bodyPr>
          <a:lstStyle/>
          <a:p>
            <a:r>
              <a:rPr lang="zh-CN" altLang="en-US" smtClean="0">
                <a:cs typeface="Arial" pitchFamily="34" charset="0"/>
              </a:rPr>
              <a:t>严格的遴选确保绩效评估更可靠</a:t>
            </a:r>
            <a:endParaRPr lang="en-US" smtClean="0">
              <a:ea typeface="宋体" pitchFamily="2" charset="-122"/>
              <a:cs typeface="Arial" pitchFamily="34" charset="0"/>
            </a:endParaRPr>
          </a:p>
        </p:txBody>
      </p:sp>
      <p:sp>
        <p:nvSpPr>
          <p:cNvPr id="4" name="Text Placeholder 3"/>
          <p:cNvSpPr>
            <a:spLocks noGrp="1"/>
          </p:cNvSpPr>
          <p:nvPr>
            <p:ph type="body" sz="quarter" idx="13"/>
          </p:nvPr>
        </p:nvSpPr>
        <p:spPr>
          <a:xfrm>
            <a:off x="5763816" y="242897"/>
            <a:ext cx="2697956" cy="123825"/>
          </a:xfrm>
        </p:spPr>
        <p:txBody>
          <a:bodyPr/>
          <a:lstStyle/>
          <a:p>
            <a:pPr>
              <a:defRPr/>
            </a:pPr>
            <a:endParaRPr lang="en-US"/>
          </a:p>
        </p:txBody>
      </p:sp>
      <p:sp>
        <p:nvSpPr>
          <p:cNvPr id="132100" name="内容占位符 2"/>
          <p:cNvSpPr txBox="1">
            <a:spLocks/>
          </p:cNvSpPr>
          <p:nvPr/>
        </p:nvSpPr>
        <p:spPr bwMode="auto">
          <a:xfrm>
            <a:off x="671513" y="1014422"/>
            <a:ext cx="7368778" cy="4568825"/>
          </a:xfrm>
          <a:prstGeom prst="rect">
            <a:avLst/>
          </a:prstGeom>
          <a:noFill/>
          <a:ln w="9525">
            <a:noFill/>
            <a:miter lim="800000"/>
            <a:headEnd/>
            <a:tailEnd/>
          </a:ln>
        </p:spPr>
        <p:txBody>
          <a:bodyPr lIns="121912" tIns="60956" rIns="121912" bIns="60956"/>
          <a:lstStyle/>
          <a:p>
            <a:pPr marL="455613" indent="-455613" algn="just" defTabSz="608013" eaLnBrk="0" fontAlgn="base" hangingPunct="0">
              <a:spcAft>
                <a:spcPct val="0"/>
              </a:spcAft>
            </a:pPr>
            <a:r>
              <a:rPr lang="en-US" altLang="zh-CN" sz="1900" dirty="0" smtClean="0">
                <a:solidFill>
                  <a:srgbClr val="000000"/>
                </a:solidFill>
                <a:latin typeface="楷体" pitchFamily="49" charset="-122"/>
                <a:ea typeface="楷体" pitchFamily="49" charset="-122"/>
                <a:cs typeface="Arial" pitchFamily="34" charset="0"/>
              </a:rPr>
              <a:t>	Web of Science</a:t>
            </a:r>
            <a:r>
              <a:rPr lang="zh-CN" altLang="en-US" sz="1900" dirty="0" smtClean="0">
                <a:solidFill>
                  <a:srgbClr val="000000"/>
                </a:solidFill>
                <a:latin typeface="楷体" pitchFamily="49" charset="-122"/>
                <a:ea typeface="楷体" pitchFamily="49" charset="-122"/>
                <a:cs typeface="Arial" pitchFamily="34" charset="0"/>
              </a:rPr>
              <a:t>平台中独特的引文索引库揭示科学研究间的内在联系和发展，反映了科学研究的贡献与影响，已成为科学研究绩效评估工作中重要的定量分析工具。</a:t>
            </a:r>
          </a:p>
        </p:txBody>
      </p:sp>
      <p:sp>
        <p:nvSpPr>
          <p:cNvPr id="132101" name="Rectangle 2"/>
          <p:cNvSpPr txBox="1">
            <a:spLocks noChangeArrowheads="1"/>
          </p:cNvSpPr>
          <p:nvPr/>
        </p:nvSpPr>
        <p:spPr bwMode="auto">
          <a:xfrm>
            <a:off x="928691" y="430222"/>
            <a:ext cx="7368778" cy="835025"/>
          </a:xfrm>
          <a:prstGeom prst="rect">
            <a:avLst/>
          </a:prstGeom>
          <a:noFill/>
          <a:ln w="9525">
            <a:noFill/>
            <a:miter lim="800000"/>
            <a:headEnd/>
            <a:tailEnd/>
          </a:ln>
        </p:spPr>
        <p:txBody>
          <a:bodyPr lIns="0" tIns="0" rIns="0" bIns="0"/>
          <a:lstStyle/>
          <a:p>
            <a:pPr defTabSz="608013" fontAlgn="base">
              <a:spcBef>
                <a:spcPct val="0"/>
              </a:spcBef>
              <a:spcAft>
                <a:spcPct val="0"/>
              </a:spcAft>
            </a:pPr>
            <a:endParaRPr lang="zh-CN" altLang="en-US" sz="2000" b="1" smtClean="0">
              <a:solidFill>
                <a:srgbClr val="6817FF"/>
              </a:solidFill>
              <a:latin typeface="黑体" pitchFamily="49" charset="-122"/>
              <a:ea typeface="黑体" pitchFamily="49" charset="-122"/>
              <a:cs typeface="Arial" pitchFamily="34" charset="0"/>
            </a:endParaRPr>
          </a:p>
        </p:txBody>
      </p:sp>
      <p:sp>
        <p:nvSpPr>
          <p:cNvPr id="132102" name="Text Box 4"/>
          <p:cNvSpPr txBox="1">
            <a:spLocks noChangeArrowheads="1"/>
          </p:cNvSpPr>
          <p:nvPr/>
        </p:nvSpPr>
        <p:spPr bwMode="auto">
          <a:xfrm>
            <a:off x="323854" y="3300413"/>
            <a:ext cx="8424863" cy="400050"/>
          </a:xfrm>
          <a:prstGeom prst="rect">
            <a:avLst/>
          </a:prstGeom>
          <a:noFill/>
          <a:ln w="9525">
            <a:noFill/>
            <a:miter lim="800000"/>
            <a:headEnd/>
            <a:tailEnd/>
          </a:ln>
        </p:spPr>
        <p:txBody>
          <a:bodyPr lIns="121912" tIns="60956" rIns="121912" bIns="60956">
            <a:spAutoFit/>
          </a:bodyPr>
          <a:lstStyle/>
          <a:p>
            <a:pPr defTabSz="1217613" fontAlgn="base">
              <a:spcBef>
                <a:spcPct val="50000"/>
              </a:spcBef>
              <a:spcAft>
                <a:spcPct val="0"/>
              </a:spcAft>
            </a:pPr>
            <a:endParaRPr kumimoji="1" lang="ja-JP" altLang="en-US" smtClean="0">
              <a:solidFill>
                <a:srgbClr val="666666"/>
              </a:solidFill>
              <a:latin typeface="Times New Roman" pitchFamily="18" charset="0"/>
              <a:cs typeface="Arial" pitchFamily="34" charset="0"/>
            </a:endParaRPr>
          </a:p>
        </p:txBody>
      </p:sp>
      <p:pic>
        <p:nvPicPr>
          <p:cNvPr id="132103" name="Picture 14" descr="D:\GSS-SSR\2011\20110728 David's presentation in Peking Univ\ESI\602px-max-planck-gesellschaftsvg.png"/>
          <p:cNvPicPr>
            <a:picLocks noChangeAspect="1" noChangeArrowheads="1"/>
          </p:cNvPicPr>
          <p:nvPr/>
        </p:nvPicPr>
        <p:blipFill>
          <a:blip r:embed="rId2"/>
          <a:srcRect/>
          <a:stretch>
            <a:fillRect/>
          </a:stretch>
        </p:blipFill>
        <p:spPr bwMode="auto">
          <a:xfrm>
            <a:off x="1298972" y="4306888"/>
            <a:ext cx="1506140" cy="1223962"/>
          </a:xfrm>
          <a:prstGeom prst="rect">
            <a:avLst/>
          </a:prstGeom>
          <a:noFill/>
          <a:ln w="9525">
            <a:noFill/>
            <a:miter lim="800000"/>
            <a:headEnd/>
            <a:tailEnd/>
          </a:ln>
        </p:spPr>
      </p:pic>
      <p:pic>
        <p:nvPicPr>
          <p:cNvPr id="132104" name="Picture 15" descr="D:\GSS-SSR\2011\20110728 David's presentation in Peking Univ\ESI\cas.jpg"/>
          <p:cNvPicPr>
            <a:picLocks noChangeAspect="1" noChangeArrowheads="1"/>
          </p:cNvPicPr>
          <p:nvPr/>
        </p:nvPicPr>
        <p:blipFill>
          <a:blip r:embed="rId3"/>
          <a:srcRect/>
          <a:stretch>
            <a:fillRect/>
          </a:stretch>
        </p:blipFill>
        <p:spPr bwMode="auto">
          <a:xfrm>
            <a:off x="2134794" y="3243266"/>
            <a:ext cx="937022" cy="935037"/>
          </a:xfrm>
          <a:prstGeom prst="rect">
            <a:avLst/>
          </a:prstGeom>
          <a:noFill/>
          <a:ln w="9525">
            <a:noFill/>
            <a:miter lim="800000"/>
            <a:headEnd/>
            <a:tailEnd/>
          </a:ln>
        </p:spPr>
      </p:pic>
      <p:pic>
        <p:nvPicPr>
          <p:cNvPr id="132105" name="Picture 18" descr="D:\GSS-SSR\2011\20110728 David's presentation in Peking Univ\ESI\NSF.jpg"/>
          <p:cNvPicPr>
            <a:picLocks noChangeAspect="1" noChangeArrowheads="1"/>
          </p:cNvPicPr>
          <p:nvPr/>
        </p:nvPicPr>
        <p:blipFill>
          <a:blip r:embed="rId4"/>
          <a:srcRect/>
          <a:stretch>
            <a:fillRect/>
          </a:stretch>
        </p:blipFill>
        <p:spPr bwMode="auto">
          <a:xfrm>
            <a:off x="7340203" y="3125788"/>
            <a:ext cx="1151334" cy="1160462"/>
          </a:xfrm>
          <a:prstGeom prst="rect">
            <a:avLst/>
          </a:prstGeom>
          <a:noFill/>
          <a:ln w="9525">
            <a:noFill/>
            <a:miter lim="800000"/>
            <a:headEnd/>
            <a:tailEnd/>
          </a:ln>
        </p:spPr>
      </p:pic>
      <p:pic>
        <p:nvPicPr>
          <p:cNvPr id="132106" name="Picture 19"/>
          <p:cNvPicPr>
            <a:picLocks noChangeAspect="1" noChangeArrowheads="1"/>
          </p:cNvPicPr>
          <p:nvPr/>
        </p:nvPicPr>
        <p:blipFill>
          <a:blip r:embed="rId5"/>
          <a:srcRect/>
          <a:stretch>
            <a:fillRect/>
          </a:stretch>
        </p:blipFill>
        <p:spPr bwMode="auto">
          <a:xfrm>
            <a:off x="601266" y="3398838"/>
            <a:ext cx="1104900" cy="773112"/>
          </a:xfrm>
          <a:prstGeom prst="rect">
            <a:avLst/>
          </a:prstGeom>
          <a:noFill/>
          <a:ln w="9525">
            <a:noFill/>
            <a:miter lim="800000"/>
            <a:headEnd/>
            <a:tailEnd/>
          </a:ln>
        </p:spPr>
      </p:pic>
      <p:pic>
        <p:nvPicPr>
          <p:cNvPr id="132107" name="Picture 21" descr="http://ubroad.cn/wp-content/uploads/2010/09/University-of-Chicago-logo.jpg"/>
          <p:cNvPicPr>
            <a:picLocks noChangeAspect="1" noChangeArrowheads="1"/>
          </p:cNvPicPr>
          <p:nvPr/>
        </p:nvPicPr>
        <p:blipFill>
          <a:blip r:embed="rId6"/>
          <a:srcRect/>
          <a:stretch>
            <a:fillRect/>
          </a:stretch>
        </p:blipFill>
        <p:spPr bwMode="auto">
          <a:xfrm>
            <a:off x="4716066" y="3605213"/>
            <a:ext cx="2303859" cy="520700"/>
          </a:xfrm>
          <a:prstGeom prst="rect">
            <a:avLst/>
          </a:prstGeom>
          <a:noFill/>
          <a:ln w="9525">
            <a:noFill/>
            <a:miter lim="800000"/>
            <a:headEnd/>
            <a:tailEnd/>
          </a:ln>
        </p:spPr>
      </p:pic>
      <p:pic>
        <p:nvPicPr>
          <p:cNvPr id="132108" name="Picture 23" descr="http://www.canachieve.com.cn/UserFiles/Image/新logo(1).png"/>
          <p:cNvPicPr>
            <a:picLocks noChangeAspect="1" noChangeArrowheads="1"/>
          </p:cNvPicPr>
          <p:nvPr/>
        </p:nvPicPr>
        <p:blipFill>
          <a:blip r:embed="rId7"/>
          <a:srcRect/>
          <a:stretch>
            <a:fillRect/>
          </a:stretch>
        </p:blipFill>
        <p:spPr bwMode="auto">
          <a:xfrm>
            <a:off x="4619625" y="5226050"/>
            <a:ext cx="1728788" cy="528638"/>
          </a:xfrm>
          <a:prstGeom prst="rect">
            <a:avLst/>
          </a:prstGeom>
          <a:noFill/>
          <a:ln w="9525">
            <a:noFill/>
            <a:miter lim="800000"/>
            <a:headEnd/>
            <a:tailEnd/>
          </a:ln>
        </p:spPr>
      </p:pic>
      <p:pic>
        <p:nvPicPr>
          <p:cNvPr id="132109" name="Picture 25" descr="http://streamline-project.eu/media/images/logo_cnrs.jpg"/>
          <p:cNvPicPr>
            <a:picLocks noChangeAspect="1" noChangeArrowheads="1"/>
          </p:cNvPicPr>
          <p:nvPr/>
        </p:nvPicPr>
        <p:blipFill>
          <a:blip r:embed="rId8"/>
          <a:srcRect/>
          <a:stretch>
            <a:fillRect/>
          </a:stretch>
        </p:blipFill>
        <p:spPr bwMode="auto">
          <a:xfrm>
            <a:off x="1219200" y="2201863"/>
            <a:ext cx="865584" cy="863600"/>
          </a:xfrm>
          <a:prstGeom prst="rect">
            <a:avLst/>
          </a:prstGeom>
          <a:noFill/>
          <a:ln w="9525">
            <a:noFill/>
            <a:miter lim="800000"/>
            <a:headEnd/>
            <a:tailEnd/>
          </a:ln>
        </p:spPr>
      </p:pic>
      <p:pic>
        <p:nvPicPr>
          <p:cNvPr id="132110" name="Picture 29" descr="http://upload.wikimedia.org/wikipedia/commons/c/ca/Yale_logo.png"/>
          <p:cNvPicPr>
            <a:picLocks noChangeAspect="1" noChangeArrowheads="1"/>
          </p:cNvPicPr>
          <p:nvPr/>
        </p:nvPicPr>
        <p:blipFill>
          <a:blip r:embed="rId9"/>
          <a:srcRect/>
          <a:stretch>
            <a:fillRect/>
          </a:stretch>
        </p:blipFill>
        <p:spPr bwMode="auto">
          <a:xfrm>
            <a:off x="6580589" y="4475177"/>
            <a:ext cx="1007269" cy="1006475"/>
          </a:xfrm>
          <a:prstGeom prst="rect">
            <a:avLst/>
          </a:prstGeom>
          <a:noFill/>
          <a:ln w="9525">
            <a:noFill/>
            <a:miter lim="800000"/>
            <a:headEnd/>
            <a:tailEnd/>
          </a:ln>
        </p:spPr>
      </p:pic>
      <p:pic>
        <p:nvPicPr>
          <p:cNvPr id="132111" name="Picture 30" descr="D:\GSS-SSR\2011\20110728 David's presentation in Peking Univ\ESI\Peking-University.png"/>
          <p:cNvPicPr>
            <a:picLocks noChangeAspect="1" noChangeArrowheads="1"/>
          </p:cNvPicPr>
          <p:nvPr/>
        </p:nvPicPr>
        <p:blipFill>
          <a:blip r:embed="rId10"/>
          <a:srcRect/>
          <a:stretch>
            <a:fillRect/>
          </a:stretch>
        </p:blipFill>
        <p:spPr bwMode="auto">
          <a:xfrm>
            <a:off x="3492106" y="3251200"/>
            <a:ext cx="864394" cy="865188"/>
          </a:xfrm>
          <a:prstGeom prst="rect">
            <a:avLst/>
          </a:prstGeom>
          <a:noFill/>
          <a:ln w="9525">
            <a:noFill/>
            <a:miter lim="800000"/>
            <a:headEnd/>
            <a:tailEnd/>
          </a:ln>
        </p:spPr>
      </p:pic>
      <p:pic>
        <p:nvPicPr>
          <p:cNvPr id="132112" name="Picture 31" descr="D:\GSS-SSR\2011\20110728 David's presentation in Peking Univ\ESI\univ.jpg"/>
          <p:cNvPicPr>
            <a:picLocks noChangeAspect="1" noChangeArrowheads="1"/>
          </p:cNvPicPr>
          <p:nvPr/>
        </p:nvPicPr>
        <p:blipFill>
          <a:blip r:embed="rId11"/>
          <a:srcRect/>
          <a:stretch>
            <a:fillRect/>
          </a:stretch>
        </p:blipFill>
        <p:spPr bwMode="auto">
          <a:xfrm>
            <a:off x="3751663" y="4445000"/>
            <a:ext cx="2015728" cy="527050"/>
          </a:xfrm>
          <a:prstGeom prst="rect">
            <a:avLst/>
          </a:prstGeom>
          <a:noFill/>
          <a:ln w="9525">
            <a:noFill/>
            <a:miter lim="800000"/>
            <a:headEnd/>
            <a:tailEnd/>
          </a:ln>
        </p:spPr>
      </p:pic>
      <p:pic>
        <p:nvPicPr>
          <p:cNvPr id="132113" name="Picture 20"/>
          <p:cNvPicPr>
            <a:picLocks noChangeAspect="1" noChangeArrowheads="1"/>
          </p:cNvPicPr>
          <p:nvPr/>
        </p:nvPicPr>
        <p:blipFill>
          <a:blip r:embed="rId12"/>
          <a:srcRect/>
          <a:stretch>
            <a:fillRect/>
          </a:stretch>
        </p:blipFill>
        <p:spPr bwMode="auto">
          <a:xfrm>
            <a:off x="3058718" y="5053013"/>
            <a:ext cx="771525" cy="876300"/>
          </a:xfrm>
          <a:prstGeom prst="rect">
            <a:avLst/>
          </a:prstGeom>
          <a:noFill/>
          <a:ln w="9525">
            <a:noFill/>
            <a:miter lim="800000"/>
            <a:headEnd/>
            <a:tailEnd/>
          </a:ln>
        </p:spPr>
      </p:pic>
      <p:pic>
        <p:nvPicPr>
          <p:cNvPr id="132114" name="Picture 21"/>
          <p:cNvPicPr>
            <a:picLocks noChangeAspect="1" noChangeArrowheads="1"/>
          </p:cNvPicPr>
          <p:nvPr/>
        </p:nvPicPr>
        <p:blipFill>
          <a:blip r:embed="rId13"/>
          <a:srcRect/>
          <a:stretch>
            <a:fillRect/>
          </a:stretch>
        </p:blipFill>
        <p:spPr bwMode="auto">
          <a:xfrm>
            <a:off x="5292329" y="2387600"/>
            <a:ext cx="2808684" cy="596900"/>
          </a:xfrm>
          <a:prstGeom prst="rect">
            <a:avLst/>
          </a:prstGeom>
          <a:noFill/>
          <a:ln w="9525">
            <a:noFill/>
            <a:miter lim="800000"/>
            <a:headEnd/>
            <a:tailEnd/>
          </a:ln>
        </p:spPr>
      </p:pic>
      <p:pic>
        <p:nvPicPr>
          <p:cNvPr id="132115" name="Picture 31" descr="http://ec.europa.eu/avservices/avs/files/video6/repository/prod/photo/store/0/P0027400133.jpg"/>
          <p:cNvPicPr>
            <a:picLocks noChangeAspect="1" noChangeArrowheads="1"/>
          </p:cNvPicPr>
          <p:nvPr/>
        </p:nvPicPr>
        <p:blipFill>
          <a:blip r:embed="rId14"/>
          <a:srcRect/>
          <a:stretch>
            <a:fillRect/>
          </a:stretch>
        </p:blipFill>
        <p:spPr bwMode="auto">
          <a:xfrm>
            <a:off x="2451499" y="2338402"/>
            <a:ext cx="1147762" cy="758825"/>
          </a:xfrm>
          <a:prstGeom prst="rect">
            <a:avLst/>
          </a:prstGeom>
          <a:noFill/>
          <a:ln w="9525">
            <a:noFill/>
            <a:miter lim="800000"/>
            <a:headEnd/>
            <a:tailEnd/>
          </a:ln>
        </p:spPr>
      </p:pic>
      <p:pic>
        <p:nvPicPr>
          <p:cNvPr id="132116" name="Picture 32"/>
          <p:cNvPicPr>
            <a:picLocks noChangeAspect="1" noChangeArrowheads="1"/>
          </p:cNvPicPr>
          <p:nvPr/>
        </p:nvPicPr>
        <p:blipFill>
          <a:blip r:embed="rId15"/>
          <a:srcRect/>
          <a:stretch>
            <a:fillRect/>
          </a:stretch>
        </p:blipFill>
        <p:spPr bwMode="auto">
          <a:xfrm>
            <a:off x="4105279" y="2393950"/>
            <a:ext cx="942975"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2"/>
          </p:nvPr>
        </p:nvSpPr>
        <p:spPr/>
        <p:txBody>
          <a:bodyPr/>
          <a:lstStyle/>
          <a:p>
            <a:endParaRPr lang="en-US"/>
          </a:p>
        </p:txBody>
      </p:sp>
      <p:sp>
        <p:nvSpPr>
          <p:cNvPr id="4" name="Text Placeholder 3"/>
          <p:cNvSpPr>
            <a:spLocks noGrp="1"/>
          </p:cNvSpPr>
          <p:nvPr>
            <p:ph type="body" sz="quarter" idx="13"/>
          </p:nvPr>
        </p:nvSpPr>
        <p:spPr/>
        <p:txBody>
          <a:bodyPr/>
          <a:lstStyle/>
          <a:p>
            <a:endParaRPr lang="en-US"/>
          </a:p>
        </p:txBody>
      </p:sp>
      <p:sp>
        <p:nvSpPr>
          <p:cNvPr id="5" name="Rectangle 3"/>
          <p:cNvSpPr>
            <a:spLocks noChangeArrowheads="1"/>
          </p:cNvSpPr>
          <p:nvPr/>
        </p:nvSpPr>
        <p:spPr bwMode="auto">
          <a:xfrm>
            <a:off x="754064" y="839788"/>
            <a:ext cx="7561262"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sp>
        <p:nvSpPr>
          <p:cNvPr id="6" name="Rectangle 4"/>
          <p:cNvSpPr>
            <a:spLocks noChangeArrowheads="1"/>
          </p:cNvSpPr>
          <p:nvPr/>
        </p:nvSpPr>
        <p:spPr bwMode="auto">
          <a:xfrm>
            <a:off x="754064" y="1271588"/>
            <a:ext cx="7561262" cy="215900"/>
          </a:xfrm>
          <a:prstGeom prst="rect">
            <a:avLst/>
          </a:prstGeom>
          <a:solidFill>
            <a:schemeClr val="bg1"/>
          </a:solidFill>
          <a:ln w="9525" algn="ctr">
            <a:noFill/>
            <a:round/>
            <a:headEnd/>
            <a:tailEnd/>
          </a:ln>
        </p:spPr>
        <p:txBody>
          <a:bodyPr lIns="0" tIns="0" rIns="182880" bIns="0"/>
          <a:lstStyle/>
          <a:p>
            <a:pPr>
              <a:spcBef>
                <a:spcPct val="50000"/>
              </a:spcBef>
            </a:pPr>
            <a:endParaRPr lang="en-US" sz="2400"/>
          </a:p>
        </p:txBody>
      </p:sp>
      <p:grpSp>
        <p:nvGrpSpPr>
          <p:cNvPr id="7" name="Group 44"/>
          <p:cNvGrpSpPr>
            <a:grpSpLocks/>
          </p:cNvGrpSpPr>
          <p:nvPr/>
        </p:nvGrpSpPr>
        <p:grpSpPr bwMode="auto">
          <a:xfrm>
            <a:off x="468313" y="1104901"/>
            <a:ext cx="2143125" cy="3646489"/>
            <a:chOff x="468365" y="1452483"/>
            <a:chExt cx="2143342" cy="3645315"/>
          </a:xfrm>
        </p:grpSpPr>
        <p:sp>
          <p:nvSpPr>
            <p:cNvPr id="8" name="矩形 1"/>
            <p:cNvSpPr/>
            <p:nvPr/>
          </p:nvSpPr>
          <p:spPr>
            <a:xfrm rot="17767481">
              <a:off x="350766" y="2414718"/>
              <a:ext cx="3223175" cy="1298706"/>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9" name="组合 34"/>
            <p:cNvGrpSpPr/>
            <p:nvPr/>
          </p:nvGrpSpPr>
          <p:grpSpPr>
            <a:xfrm rot="15099336">
              <a:off x="448676" y="3345514"/>
              <a:ext cx="1882083" cy="1622485"/>
              <a:chOff x="3059832" y="1341549"/>
              <a:chExt cx="1499349" cy="1292542"/>
            </a:xfrm>
            <a:effectLst>
              <a:outerShdw blurRad="50800" dist="139700" dir="5400000" algn="t" rotWithShape="0">
                <a:prstClr val="black">
                  <a:alpha val="19000"/>
                </a:prstClr>
              </a:outerShdw>
            </a:effectLst>
          </p:grpSpPr>
          <p:sp>
            <p:nvSpPr>
              <p:cNvPr id="13" name="六边形 35"/>
              <p:cNvSpPr/>
              <p:nvPr/>
            </p:nvSpPr>
            <p:spPr>
              <a:xfrm rot="19215806">
                <a:off x="3059832" y="1341549"/>
                <a:ext cx="1499349" cy="1292542"/>
              </a:xfrm>
              <a:prstGeom prst="hexagon">
                <a:avLst/>
              </a:prstGeom>
              <a:solidFill>
                <a:srgbClr val="00B0F0"/>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14" name="六边形 36"/>
              <p:cNvSpPr/>
              <p:nvPr/>
            </p:nvSpPr>
            <p:spPr>
              <a:xfrm rot="1438177">
                <a:off x="3173156" y="1462562"/>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10" name="TextBox 9"/>
            <p:cNvSpPr txBox="1"/>
            <p:nvPr/>
          </p:nvSpPr>
          <p:spPr>
            <a:xfrm>
              <a:off x="468365" y="3934535"/>
              <a:ext cx="1832160" cy="522120"/>
            </a:xfrm>
            <a:prstGeom prst="rect">
              <a:avLst/>
            </a:prstGeom>
            <a:noFill/>
          </p:spPr>
          <p:txBody>
            <a:bodyPr>
              <a:spAutoFit/>
            </a:bodyPr>
            <a:lstStyle/>
            <a:p>
              <a:pPr algn="ctr">
                <a:defRPr/>
              </a:pPr>
              <a:r>
                <a:rPr lang="zh-CN" altLang="en-US" sz="2800" b="1" dirty="0">
                  <a:effectLst>
                    <a:outerShdw blurRad="38100" dist="38100" dir="2700000" algn="tl">
                      <a:srgbClr val="C0C0C0"/>
                    </a:outerShdw>
                  </a:effectLst>
                  <a:latin typeface="Adidas Unity"/>
                  <a:ea typeface="微软雅黑" pitchFamily="34" charset="-122"/>
                  <a:cs typeface="Arial" pitchFamily="34" charset="0"/>
                </a:rPr>
                <a:t>检索</a:t>
              </a:r>
            </a:p>
          </p:txBody>
        </p:sp>
        <p:sp>
          <p:nvSpPr>
            <p:cNvPr id="11" name="燕尾形 55"/>
            <p:cNvSpPr/>
            <p:nvPr/>
          </p:nvSpPr>
          <p:spPr>
            <a:xfrm rot="17711838">
              <a:off x="1761593" y="2692633"/>
              <a:ext cx="369769" cy="39056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2" name="燕尾形 55"/>
            <p:cNvSpPr/>
            <p:nvPr/>
          </p:nvSpPr>
          <p:spPr>
            <a:xfrm rot="6891772">
              <a:off x="1617116" y="2979878"/>
              <a:ext cx="369768" cy="39056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grpSp>
        <p:nvGrpSpPr>
          <p:cNvPr id="15" name="Group 48"/>
          <p:cNvGrpSpPr>
            <a:grpSpLocks/>
          </p:cNvGrpSpPr>
          <p:nvPr/>
        </p:nvGrpSpPr>
        <p:grpSpPr bwMode="auto">
          <a:xfrm>
            <a:off x="1716088" y="836613"/>
            <a:ext cx="3381375" cy="2063750"/>
            <a:chOff x="1715478" y="1183662"/>
            <a:chExt cx="3382537" cy="2063691"/>
          </a:xfrm>
        </p:grpSpPr>
        <p:sp>
          <p:nvSpPr>
            <p:cNvPr id="16" name="矩形 1"/>
            <p:cNvSpPr/>
            <p:nvPr/>
          </p:nvSpPr>
          <p:spPr>
            <a:xfrm rot="2357970">
              <a:off x="1742474" y="1890079"/>
              <a:ext cx="3355541" cy="1357274"/>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7AA62A">
                    <a:shade val="30000"/>
                    <a:satMod val="115000"/>
                  </a:srgbClr>
                </a:gs>
                <a:gs pos="50000">
                  <a:srgbClr val="7AA62A">
                    <a:shade val="67500"/>
                    <a:satMod val="115000"/>
                  </a:srgbClr>
                </a:gs>
                <a:gs pos="100000">
                  <a:srgbClr val="7AA62A">
                    <a:shade val="100000"/>
                    <a:satMod val="115000"/>
                  </a:srgb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17" name="组合 37"/>
            <p:cNvGrpSpPr/>
            <p:nvPr/>
          </p:nvGrpSpPr>
          <p:grpSpPr>
            <a:xfrm rot="20763007">
              <a:off x="1715478" y="1183662"/>
              <a:ext cx="1882083" cy="1622485"/>
              <a:chOff x="3059832" y="1341549"/>
              <a:chExt cx="1499349" cy="1292542"/>
            </a:xfrm>
            <a:effectLst>
              <a:outerShdw blurRad="50800" dist="152400" dir="5400000" algn="t" rotWithShape="0">
                <a:prstClr val="black">
                  <a:alpha val="22000"/>
                </a:prstClr>
              </a:outerShdw>
            </a:effectLst>
          </p:grpSpPr>
          <p:sp>
            <p:nvSpPr>
              <p:cNvPr id="21" name="六边形 38"/>
              <p:cNvSpPr/>
              <p:nvPr/>
            </p:nvSpPr>
            <p:spPr>
              <a:xfrm rot="19215806">
                <a:off x="3059832" y="1341549"/>
                <a:ext cx="1499349" cy="1292542"/>
              </a:xfrm>
              <a:prstGeom prst="hexagon">
                <a:avLst/>
              </a:prstGeom>
              <a:solidFill>
                <a:srgbClr val="7AA62A"/>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2" name="六边形 39"/>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18" name="TextBox 17"/>
            <p:cNvSpPr txBox="1"/>
            <p:nvPr/>
          </p:nvSpPr>
          <p:spPr>
            <a:xfrm>
              <a:off x="1740887" y="1715459"/>
              <a:ext cx="1831016" cy="523860"/>
            </a:xfrm>
            <a:prstGeom prst="rect">
              <a:avLst/>
            </a:prstGeom>
            <a:noFill/>
          </p:spPr>
          <p:txBody>
            <a:bodyPr>
              <a:spAutoFit/>
            </a:bodyPr>
            <a:lstStyle/>
            <a:p>
              <a:pPr algn="ctr">
                <a:defRPr/>
              </a:pPr>
              <a:r>
                <a:rPr lang="zh-CN" altLang="en-US" sz="2800" b="1" dirty="0">
                  <a:solidFill>
                    <a:srgbClr val="4F6228"/>
                  </a:solidFill>
                  <a:effectLst>
                    <a:outerShdw blurRad="38100" dist="38100" dir="2700000" algn="tl">
                      <a:srgbClr val="C0C0C0"/>
                    </a:outerShdw>
                  </a:effectLst>
                  <a:latin typeface="Adidas Unity"/>
                  <a:ea typeface="微软雅黑" pitchFamily="34" charset="-122"/>
                  <a:cs typeface="Arial" pitchFamily="34" charset="0"/>
                </a:rPr>
                <a:t>分析</a:t>
              </a:r>
            </a:p>
          </p:txBody>
        </p:sp>
        <p:sp>
          <p:nvSpPr>
            <p:cNvPr id="19" name="燕尾形 56"/>
            <p:cNvSpPr/>
            <p:nvPr/>
          </p:nvSpPr>
          <p:spPr>
            <a:xfrm rot="2035508">
              <a:off x="3576667" y="2640945"/>
              <a:ext cx="403364" cy="4270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 name="燕尾形 56"/>
            <p:cNvSpPr/>
            <p:nvPr/>
          </p:nvSpPr>
          <p:spPr>
            <a:xfrm rot="12971480">
              <a:off x="3286055" y="2423464"/>
              <a:ext cx="403364" cy="427026"/>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3" name="矩形 1"/>
          <p:cNvSpPr/>
          <p:nvPr/>
        </p:nvSpPr>
        <p:spPr bwMode="auto">
          <a:xfrm rot="17931665">
            <a:off x="3362326" y="1608139"/>
            <a:ext cx="3355975" cy="1358900"/>
          </a:xfrm>
          <a:custGeom>
            <a:avLst/>
            <a:gdLst>
              <a:gd name="connsiteX0" fmla="*/ 0 w 2943567"/>
              <a:gd name="connsiteY0" fmla="*/ 0 h 1285435"/>
              <a:gd name="connsiteX1" fmla="*/ 2943567 w 2943567"/>
              <a:gd name="connsiteY1" fmla="*/ 0 h 1285435"/>
              <a:gd name="connsiteX2" fmla="*/ 2943567 w 2943567"/>
              <a:gd name="connsiteY2" fmla="*/ 1285435 h 1285435"/>
              <a:gd name="connsiteX3" fmla="*/ 0 w 2943567"/>
              <a:gd name="connsiteY3" fmla="*/ 1285435 h 1285435"/>
              <a:gd name="connsiteX4" fmla="*/ 0 w 2943567"/>
              <a:gd name="connsiteY4" fmla="*/ 0 h 1285435"/>
              <a:gd name="connsiteX0" fmla="*/ 0 w 2943567"/>
              <a:gd name="connsiteY0" fmla="*/ 0 h 1717403"/>
              <a:gd name="connsiteX1" fmla="*/ 2943567 w 2943567"/>
              <a:gd name="connsiteY1" fmla="*/ 0 h 1717403"/>
              <a:gd name="connsiteX2" fmla="*/ 2943567 w 2943567"/>
              <a:gd name="connsiteY2" fmla="*/ 1285435 h 1717403"/>
              <a:gd name="connsiteX3" fmla="*/ 39416 w 2943567"/>
              <a:gd name="connsiteY3" fmla="*/ 1717403 h 1717403"/>
              <a:gd name="connsiteX4" fmla="*/ 0 w 2943567"/>
              <a:gd name="connsiteY4" fmla="*/ 0 h 1717403"/>
              <a:gd name="connsiteX0" fmla="*/ 436829 w 2904151"/>
              <a:gd name="connsiteY0" fmla="*/ 0 h 1842819"/>
              <a:gd name="connsiteX1" fmla="*/ 2904151 w 2904151"/>
              <a:gd name="connsiteY1" fmla="*/ 125416 h 1842819"/>
              <a:gd name="connsiteX2" fmla="*/ 2904151 w 2904151"/>
              <a:gd name="connsiteY2" fmla="*/ 1410851 h 1842819"/>
              <a:gd name="connsiteX3" fmla="*/ 0 w 2904151"/>
              <a:gd name="connsiteY3" fmla="*/ 1842819 h 1842819"/>
              <a:gd name="connsiteX4" fmla="*/ 436829 w 2904151"/>
              <a:gd name="connsiteY4" fmla="*/ 0 h 1842819"/>
              <a:gd name="connsiteX0" fmla="*/ 436829 w 2904151"/>
              <a:gd name="connsiteY0" fmla="*/ 0 h 1842819"/>
              <a:gd name="connsiteX1" fmla="*/ 2637344 w 2904151"/>
              <a:gd name="connsiteY1" fmla="*/ 338846 h 1842819"/>
              <a:gd name="connsiteX2" fmla="*/ 2904151 w 2904151"/>
              <a:gd name="connsiteY2" fmla="*/ 1410851 h 1842819"/>
              <a:gd name="connsiteX3" fmla="*/ 0 w 2904151"/>
              <a:gd name="connsiteY3" fmla="*/ 1842819 h 1842819"/>
              <a:gd name="connsiteX4" fmla="*/ 436829 w 2904151"/>
              <a:gd name="connsiteY4" fmla="*/ 0 h 1842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51" h="1842819">
                <a:moveTo>
                  <a:pt x="436829" y="0"/>
                </a:moveTo>
                <a:lnTo>
                  <a:pt x="2637344" y="338846"/>
                </a:lnTo>
                <a:lnTo>
                  <a:pt x="2904151" y="1410851"/>
                </a:lnTo>
                <a:lnTo>
                  <a:pt x="0" y="1842819"/>
                </a:lnTo>
                <a:lnTo>
                  <a:pt x="436829" y="0"/>
                </a:lnTo>
                <a:close/>
              </a:path>
            </a:pathLst>
          </a:custGeom>
          <a:gradFill flip="none" rotWithShape="1">
            <a:gsLst>
              <a:gs pos="0">
                <a:srgbClr val="F79646">
                  <a:lumMod val="75000"/>
                  <a:shade val="30000"/>
                  <a:satMod val="115000"/>
                </a:srgbClr>
              </a:gs>
              <a:gs pos="50000">
                <a:srgbClr val="F79646">
                  <a:lumMod val="75000"/>
                  <a:shade val="67500"/>
                  <a:satMod val="115000"/>
                </a:srgbClr>
              </a:gs>
              <a:gs pos="100000">
                <a:srgbClr val="F79646">
                  <a:lumMod val="75000"/>
                  <a:shade val="100000"/>
                  <a:satMod val="115000"/>
                </a:srgbClr>
              </a:gs>
            </a:gsLst>
            <a:lin ang="13500000" scaled="1"/>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nvGrpSpPr>
          <p:cNvPr id="24" name="组合 40"/>
          <p:cNvGrpSpPr/>
          <p:nvPr/>
        </p:nvGrpSpPr>
        <p:grpSpPr bwMode="auto">
          <a:xfrm rot="20763007">
            <a:off x="3659491" y="2420993"/>
            <a:ext cx="1881979" cy="1622788"/>
            <a:chOff x="3059832" y="1341549"/>
            <a:chExt cx="1499349" cy="1292542"/>
          </a:xfrm>
          <a:effectLst>
            <a:outerShdw blurRad="50800" dist="139700" dir="5400000" algn="t" rotWithShape="0">
              <a:prstClr val="black">
                <a:alpha val="16000"/>
              </a:prstClr>
            </a:outerShdw>
          </a:effectLst>
        </p:grpSpPr>
        <p:sp>
          <p:nvSpPr>
            <p:cNvPr id="25" name="六边形 41"/>
            <p:cNvSpPr/>
            <p:nvPr/>
          </p:nvSpPr>
          <p:spPr>
            <a:xfrm rot="19215806">
              <a:off x="3059832" y="1341549"/>
              <a:ext cx="1499349" cy="1292542"/>
            </a:xfrm>
            <a:prstGeom prst="hexagon">
              <a:avLst/>
            </a:prstGeom>
            <a:solidFill>
              <a:srgbClr val="F79646">
                <a:lumMod val="75000"/>
              </a:srgbClr>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26" name="六边形 42"/>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27" name="TextBox 26"/>
          <p:cNvSpPr txBox="1"/>
          <p:nvPr/>
        </p:nvSpPr>
        <p:spPr bwMode="auto">
          <a:xfrm>
            <a:off x="3683001" y="2898777"/>
            <a:ext cx="1831975" cy="523875"/>
          </a:xfrm>
          <a:prstGeom prst="rect">
            <a:avLst/>
          </a:prstGeom>
          <a:noFill/>
        </p:spPr>
        <p:txBody>
          <a:bodyPr>
            <a:spAutoFit/>
          </a:bodyPr>
          <a:lstStyle/>
          <a:p>
            <a:pPr algn="ctr">
              <a:defRPr/>
            </a:pPr>
            <a:r>
              <a:rPr lang="zh-CN" altLang="en-US" sz="2800" b="1" dirty="0" smtClean="0">
                <a:solidFill>
                  <a:srgbClr val="E46C0A"/>
                </a:solidFill>
                <a:effectLst>
                  <a:outerShdw blurRad="38100" dist="38100" dir="2700000" algn="tl">
                    <a:srgbClr val="C0C0C0"/>
                  </a:outerShdw>
                </a:effectLst>
                <a:latin typeface="Adidas Unity"/>
                <a:ea typeface="微软雅黑" pitchFamily="34" charset="-122"/>
                <a:cs typeface="Arial" pitchFamily="34" charset="0"/>
              </a:rPr>
              <a:t>写作</a:t>
            </a:r>
            <a:endParaRPr lang="zh-CN" altLang="en-US" sz="2800" b="1" dirty="0">
              <a:solidFill>
                <a:srgbClr val="E46C0A"/>
              </a:solidFill>
              <a:effectLst>
                <a:outerShdw blurRad="38100" dist="38100" dir="2700000" algn="tl">
                  <a:srgbClr val="C0C0C0"/>
                </a:outerShdw>
              </a:effectLst>
              <a:latin typeface="Adidas Unity"/>
              <a:ea typeface="微软雅黑" pitchFamily="34" charset="-122"/>
              <a:cs typeface="Arial" pitchFamily="34" charset="0"/>
            </a:endParaRPr>
          </a:p>
        </p:txBody>
      </p:sp>
      <p:sp>
        <p:nvSpPr>
          <p:cNvPr id="28" name="燕尾形 57"/>
          <p:cNvSpPr/>
          <p:nvPr/>
        </p:nvSpPr>
        <p:spPr bwMode="auto">
          <a:xfrm rot="17639965">
            <a:off x="4929189" y="1625600"/>
            <a:ext cx="384175" cy="403225"/>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 name="燕尾形 56"/>
          <p:cNvSpPr/>
          <p:nvPr/>
        </p:nvSpPr>
        <p:spPr bwMode="auto">
          <a:xfrm rot="7064877">
            <a:off x="4725195" y="1994695"/>
            <a:ext cx="403225" cy="427037"/>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nvGrpSpPr>
          <p:cNvPr id="30" name="Group 46"/>
          <p:cNvGrpSpPr>
            <a:grpSpLocks/>
          </p:cNvGrpSpPr>
          <p:nvPr/>
        </p:nvGrpSpPr>
        <p:grpSpPr bwMode="auto">
          <a:xfrm>
            <a:off x="5027614" y="260352"/>
            <a:ext cx="2235200" cy="1852613"/>
            <a:chOff x="5027846" y="607598"/>
            <a:chExt cx="2235503" cy="1852630"/>
          </a:xfrm>
        </p:grpSpPr>
        <p:grpSp>
          <p:nvGrpSpPr>
            <p:cNvPr id="31" name="组合 43"/>
            <p:cNvGrpSpPr/>
            <p:nvPr/>
          </p:nvGrpSpPr>
          <p:grpSpPr>
            <a:xfrm rot="20763007">
              <a:off x="5027846" y="607598"/>
              <a:ext cx="1882083" cy="1622485"/>
              <a:chOff x="3059832" y="1341549"/>
              <a:chExt cx="1499349" cy="1292542"/>
            </a:xfrm>
            <a:effectLst>
              <a:outerShdw blurRad="50800" dist="139700" dir="5400000" algn="t" rotWithShape="0">
                <a:prstClr val="black">
                  <a:alpha val="20000"/>
                </a:prstClr>
              </a:outerShdw>
            </a:effectLst>
          </p:grpSpPr>
          <p:sp>
            <p:nvSpPr>
              <p:cNvPr id="35" name="六边形 44"/>
              <p:cNvSpPr/>
              <p:nvPr/>
            </p:nvSpPr>
            <p:spPr>
              <a:xfrm rot="19215806">
                <a:off x="3059832" y="1341549"/>
                <a:ext cx="1499349" cy="1292542"/>
              </a:xfrm>
              <a:prstGeom prst="hexagon">
                <a:avLst/>
              </a:prstGeom>
              <a:solidFill>
                <a:srgbClr val="D19705"/>
              </a:solidFill>
              <a:ln w="25400" cap="flat" cmpd="sng" algn="ctr">
                <a:noFill/>
                <a:prstDash val="solid"/>
              </a:ln>
              <a:effectLst/>
              <a:scene3d>
                <a:camera prst="orthographicFront">
                  <a:rot lat="0" lon="0" rev="0"/>
                </a:camera>
                <a:lightRig rig="glow" dir="t">
                  <a:rot lat="0" lon="0" rev="4800000"/>
                </a:lightRig>
              </a:scene3d>
              <a:sp3d prstMaterial="matte">
                <a:bevelT w="298450" h="120650"/>
              </a:sp3d>
            </p:spPr>
            <p:txBody>
              <a:bodyPr anchor="ctr"/>
              <a:lstStyle/>
              <a:p>
                <a:pPr algn="ctr" fontAlgn="auto">
                  <a:spcBef>
                    <a:spcPts val="0"/>
                  </a:spcBef>
                  <a:spcAft>
                    <a:spcPts val="0"/>
                  </a:spcAft>
                  <a:defRPr/>
                </a:pPr>
                <a:endParaRPr lang="en-US" kern="0">
                  <a:solidFill>
                    <a:sysClr val="window" lastClr="FFFFFF"/>
                  </a:solidFill>
                  <a:latin typeface="Calibri"/>
                </a:endParaRPr>
              </a:p>
            </p:txBody>
          </p:sp>
          <p:sp>
            <p:nvSpPr>
              <p:cNvPr id="36" name="六边形 45"/>
              <p:cNvSpPr/>
              <p:nvPr/>
            </p:nvSpPr>
            <p:spPr>
              <a:xfrm rot="1438177">
                <a:off x="3232556" y="1432750"/>
                <a:ext cx="1207411" cy="1040870"/>
              </a:xfrm>
              <a:prstGeom prst="hexagon">
                <a:avLst/>
              </a:prstGeom>
              <a:solidFill>
                <a:sysClr val="window" lastClr="FFFFFF"/>
              </a:solidFill>
              <a:ln w="25400" cap="flat" cmpd="sng" algn="ctr">
                <a:solidFill>
                  <a:sysClr val="window" lastClr="FFFFFF"/>
                </a:solidFill>
                <a:prstDash val="solid"/>
              </a:ln>
              <a:effectLst>
                <a:outerShdw blurRad="50800" dist="38100" dir="8100000" algn="tr" rotWithShape="0">
                  <a:prstClr val="black">
                    <a:alpha val="40000"/>
                  </a:prstClr>
                </a:outerShdw>
              </a:effectLst>
            </p:spPr>
            <p:txBody>
              <a:bodyPr anchor="ctr"/>
              <a:lstStyle/>
              <a:p>
                <a:pPr algn="ctr" fontAlgn="auto">
                  <a:spcBef>
                    <a:spcPts val="0"/>
                  </a:spcBef>
                  <a:spcAft>
                    <a:spcPts val="0"/>
                  </a:spcAft>
                  <a:defRPr/>
                </a:pPr>
                <a:endParaRPr lang="en-US" kern="0">
                  <a:solidFill>
                    <a:sysClr val="window" lastClr="FFFFFF"/>
                  </a:solidFill>
                  <a:latin typeface="Calibri"/>
                </a:endParaRPr>
              </a:p>
            </p:txBody>
          </p:sp>
        </p:grpSp>
        <p:sp>
          <p:nvSpPr>
            <p:cNvPr id="32" name="TextBox 31"/>
            <p:cNvSpPr txBox="1"/>
            <p:nvPr/>
          </p:nvSpPr>
          <p:spPr>
            <a:xfrm>
              <a:off x="5067538" y="1121953"/>
              <a:ext cx="1832224" cy="523880"/>
            </a:xfrm>
            <a:prstGeom prst="rect">
              <a:avLst/>
            </a:prstGeom>
            <a:noFill/>
          </p:spPr>
          <p:txBody>
            <a:bodyPr>
              <a:spAutoFit/>
            </a:bodyPr>
            <a:lstStyle/>
            <a:p>
              <a:pPr algn="ctr">
                <a:defRPr/>
              </a:pPr>
              <a:r>
                <a:rPr lang="zh-CN" altLang="en-US" sz="2800" b="1" dirty="0" smtClean="0">
                  <a:solidFill>
                    <a:srgbClr val="D19705"/>
                  </a:solidFill>
                  <a:effectLst>
                    <a:outerShdw blurRad="38100" dist="38100" dir="2700000" algn="tl">
                      <a:srgbClr val="C0C0C0"/>
                    </a:outerShdw>
                  </a:effectLst>
                  <a:latin typeface="Adidas Unity"/>
                  <a:ea typeface="微软雅黑" pitchFamily="34" charset="-122"/>
                  <a:cs typeface="Arial" pitchFamily="34" charset="0"/>
                </a:rPr>
                <a:t>投稿</a:t>
              </a:r>
              <a:endParaRPr lang="zh-CN" altLang="en-US" sz="2800" b="1" dirty="0">
                <a:solidFill>
                  <a:srgbClr val="D19705"/>
                </a:solidFill>
                <a:effectLst>
                  <a:outerShdw blurRad="38100" dist="38100" dir="2700000" algn="tl">
                    <a:srgbClr val="C0C0C0"/>
                  </a:outerShdw>
                </a:effectLst>
                <a:latin typeface="Adidas Unity"/>
                <a:ea typeface="微软雅黑" pitchFamily="34" charset="-122"/>
                <a:cs typeface="Arial" pitchFamily="34" charset="0"/>
              </a:endParaRPr>
            </a:p>
          </p:txBody>
        </p:sp>
        <p:sp>
          <p:nvSpPr>
            <p:cNvPr id="33" name="燕尾形 57"/>
            <p:cNvSpPr/>
            <p:nvPr/>
          </p:nvSpPr>
          <p:spPr>
            <a:xfrm rot="1785309">
              <a:off x="6879122" y="2056999"/>
              <a:ext cx="384227" cy="403229"/>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 name="燕尾形 56"/>
            <p:cNvSpPr/>
            <p:nvPr/>
          </p:nvSpPr>
          <p:spPr>
            <a:xfrm rot="12853664">
              <a:off x="6529825" y="1849034"/>
              <a:ext cx="403280" cy="427042"/>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11189" y="320334"/>
            <a:ext cx="8642985" cy="547649"/>
          </a:xfrm>
        </p:spPr>
        <p:txBody>
          <a:bodyPr/>
          <a:lstStyle/>
          <a:p>
            <a:r>
              <a:rPr lang="zh-CN" altLang="en-US" b="0" dirty="0">
                <a:solidFill>
                  <a:srgbClr val="3213ED"/>
                </a:solidFill>
              </a:rPr>
              <a:t>粒子群优化算法</a:t>
            </a:r>
            <a:r>
              <a:rPr lang="en-US" altLang="zh-CN" b="0" dirty="0">
                <a:solidFill>
                  <a:srgbClr val="3213ED"/>
                </a:solidFill>
              </a:rPr>
              <a:t>(Particle Swarm Optimization)</a:t>
            </a:r>
            <a:endParaRPr lang="zh-CN" altLang="en-US" b="0" dirty="0">
              <a:solidFill>
                <a:srgbClr val="3213ED"/>
              </a:solidFill>
              <a:latin typeface="微软雅黑" pitchFamily="34" charset="-122"/>
              <a:ea typeface="微软雅黑" pitchFamily="34" charset="-122"/>
            </a:endParaRPr>
          </a:p>
        </p:txBody>
      </p:sp>
      <p:sp>
        <p:nvSpPr>
          <p:cNvPr id="6" name="Rectangle 3"/>
          <p:cNvSpPr>
            <a:spLocks noGrp="1" noChangeArrowheads="1"/>
          </p:cNvSpPr>
          <p:nvPr>
            <p:ph type="body" sz="half" idx="4294967295"/>
          </p:nvPr>
        </p:nvSpPr>
        <p:spPr>
          <a:xfrm>
            <a:off x="501014" y="1733463"/>
            <a:ext cx="4147186" cy="4035425"/>
          </a:xfrm>
          <a:prstGeom prst="rect">
            <a:avLst/>
          </a:prstGeom>
        </p:spPr>
        <p:txBody>
          <a:bodyPr/>
          <a:lstStyle/>
          <a:p>
            <a:pPr marL="0" indent="0"/>
            <a:r>
              <a:rPr lang="zh-CN" altLang="en-US" sz="1800" dirty="0">
                <a:latin typeface="微软雅黑" pitchFamily="34" charset="-122"/>
                <a:ea typeface="微软雅黑" pitchFamily="34" charset="-122"/>
              </a:rPr>
              <a:t>粒子群优化算法</a:t>
            </a:r>
            <a:r>
              <a:rPr lang="en-US" altLang="zh-CN" sz="1800" dirty="0">
                <a:latin typeface="微软雅黑" pitchFamily="34" charset="-122"/>
                <a:ea typeface="微软雅黑" pitchFamily="34" charset="-122"/>
              </a:rPr>
              <a:t>(Particle Swarm Optimization</a:t>
            </a:r>
            <a:r>
              <a:rPr lang="zh-CN" altLang="en-US" sz="1800" dirty="0">
                <a:latin typeface="微软雅黑" pitchFamily="34" charset="-122"/>
                <a:ea typeface="微软雅黑" pitchFamily="34" charset="-122"/>
              </a:rPr>
              <a:t>）是一种新兴的基于群体智能的进化算法，是</a:t>
            </a:r>
            <a:r>
              <a:rPr lang="en-US" altLang="zh-CN" sz="1800" dirty="0">
                <a:solidFill>
                  <a:srgbClr val="3213ED"/>
                </a:solidFill>
                <a:latin typeface="微软雅黑" pitchFamily="34" charset="-122"/>
                <a:ea typeface="微软雅黑" pitchFamily="34" charset="-122"/>
              </a:rPr>
              <a:t>Kennedy</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和</a:t>
            </a:r>
            <a:r>
              <a:rPr lang="en-US" altLang="zh-CN" sz="1800" dirty="0">
                <a:solidFill>
                  <a:srgbClr val="3213ED"/>
                </a:solidFill>
                <a:latin typeface="微软雅黑" pitchFamily="34" charset="-122"/>
                <a:ea typeface="微软雅黑" pitchFamily="34" charset="-122"/>
              </a:rPr>
              <a:t>Eberhart</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通过</a:t>
            </a:r>
            <a:r>
              <a:rPr lang="zh-CN" altLang="en-US" sz="1800" dirty="0">
                <a:solidFill>
                  <a:srgbClr val="3213ED"/>
                </a:solidFill>
                <a:latin typeface="微软雅黑" pitchFamily="34" charset="-122"/>
                <a:ea typeface="微软雅黑" pitchFamily="34" charset="-122"/>
              </a:rPr>
              <a:t>研究鸟群和鱼群的捕食行为</a:t>
            </a:r>
            <a:r>
              <a:rPr lang="zh-CN" altLang="en-US" sz="1800" dirty="0">
                <a:latin typeface="微软雅黑" pitchFamily="34" charset="-122"/>
                <a:ea typeface="微软雅黑" pitchFamily="34" charset="-122"/>
              </a:rPr>
              <a:t>于</a:t>
            </a:r>
            <a:r>
              <a:rPr lang="en-US" altLang="zh-CN" sz="1800" dirty="0">
                <a:solidFill>
                  <a:srgbClr val="3213ED"/>
                </a:solidFill>
                <a:latin typeface="微软雅黑" pitchFamily="34" charset="-122"/>
                <a:ea typeface="微软雅黑" pitchFamily="34" charset="-122"/>
              </a:rPr>
              <a:t>199</a:t>
            </a:r>
            <a:r>
              <a:rPr lang="en-US" altLang="zh-CN" sz="1800" dirty="0">
                <a:latin typeface="微软雅黑" pitchFamily="34" charset="-122"/>
                <a:ea typeface="微软雅黑" pitchFamily="34" charset="-122"/>
              </a:rPr>
              <a:t>5 </a:t>
            </a:r>
            <a:r>
              <a:rPr lang="zh-CN" altLang="en-US" sz="1800" dirty="0">
                <a:latin typeface="微软雅黑" pitchFamily="34" charset="-122"/>
                <a:ea typeface="微软雅黑" pitchFamily="34" charset="-122"/>
              </a:rPr>
              <a:t>年提出的。</a:t>
            </a:r>
          </a:p>
          <a:p>
            <a:pPr marL="0" indent="0"/>
            <a:r>
              <a:rPr lang="zh-CN" altLang="en-US" sz="1800" dirty="0">
                <a:latin typeface="微软雅黑" pitchFamily="34" charset="-122"/>
                <a:ea typeface="微软雅黑" pitchFamily="34" charset="-122"/>
              </a:rPr>
              <a:t>粒子群优化算法得到了国际上相关领域众多学者的关注，成为国际进化计算界研究的热点。目前，粒子群优化算法出现了多种改进算法，已经应用于许多科学和工程领域，特别是在生产调度领域。</a:t>
            </a:r>
          </a:p>
          <a:p>
            <a:pPr marL="0" indent="0">
              <a:buNone/>
            </a:pPr>
            <a:endParaRPr lang="zh-CN" altLang="en-US" sz="2000" dirty="0">
              <a:latin typeface="微软雅黑" pitchFamily="34" charset="-122"/>
              <a:ea typeface="微软雅黑" pitchFamily="34" charset="-122"/>
            </a:endParaRPr>
          </a:p>
        </p:txBody>
      </p:sp>
      <p:sp>
        <p:nvSpPr>
          <p:cNvPr id="7" name="Text Box 8"/>
          <p:cNvSpPr txBox="1">
            <a:spLocks noChangeArrowheads="1"/>
          </p:cNvSpPr>
          <p:nvPr/>
        </p:nvSpPr>
        <p:spPr bwMode="auto">
          <a:xfrm>
            <a:off x="611189" y="1640802"/>
            <a:ext cx="4537075" cy="366712"/>
          </a:xfrm>
          <a:prstGeom prst="rect">
            <a:avLst/>
          </a:prstGeom>
          <a:noFill/>
          <a:ln w="9525">
            <a:noFill/>
            <a:miter lim="800000"/>
            <a:headEnd/>
            <a:tailEnd/>
          </a:ln>
        </p:spPr>
        <p:txBody>
          <a:bodyPr>
            <a:spAutoFit/>
          </a:bodyPr>
          <a:lstStyle/>
          <a:p>
            <a:pPr>
              <a:spcBef>
                <a:spcPct val="50000"/>
              </a:spcBef>
            </a:pPr>
            <a:r>
              <a:rPr lang="en-US" altLang="zh-CN"/>
              <a:t>      </a:t>
            </a:r>
          </a:p>
        </p:txBody>
      </p:sp>
      <p:pic>
        <p:nvPicPr>
          <p:cNvPr id="10" name="Picture 4">
            <a:extLst>
              <a:ext uri="{FF2B5EF4-FFF2-40B4-BE49-F238E27FC236}">
                <a16:creationId xmlns="" xmlns:a16="http://schemas.microsoft.com/office/drawing/2014/main" id="{EB5E01A9-C5D6-4C8B-9F0A-1BC1775371EB}"/>
              </a:ext>
            </a:extLst>
          </p:cNvPr>
          <p:cNvPicPr>
            <a:picLocks noChangeAspect="1" noChangeArrowheads="1"/>
          </p:cNvPicPr>
          <p:nvPr/>
        </p:nvPicPr>
        <p:blipFill>
          <a:blip r:embed="rId2"/>
          <a:srcRect/>
          <a:stretch>
            <a:fillRect/>
          </a:stretch>
        </p:blipFill>
        <p:spPr bwMode="auto">
          <a:xfrm>
            <a:off x="4915861" y="914313"/>
            <a:ext cx="3809027" cy="2743289"/>
          </a:xfrm>
          <a:prstGeom prst="rect">
            <a:avLst/>
          </a:prstGeom>
          <a:noFill/>
          <a:ln w="9525">
            <a:noFill/>
            <a:miter lim="800000"/>
            <a:headEnd/>
            <a:tailEnd/>
          </a:ln>
          <a:effectLst/>
        </p:spPr>
      </p:pic>
      <p:pic>
        <p:nvPicPr>
          <p:cNvPr id="11" name="Picture 2">
            <a:extLst>
              <a:ext uri="{FF2B5EF4-FFF2-40B4-BE49-F238E27FC236}">
                <a16:creationId xmlns="" xmlns:a16="http://schemas.microsoft.com/office/drawing/2014/main" id="{E41E339A-C78A-461D-92C2-91EA91BA791D}"/>
              </a:ext>
            </a:extLst>
          </p:cNvPr>
          <p:cNvPicPr>
            <a:picLocks noChangeAspect="1" noChangeArrowheads="1"/>
          </p:cNvPicPr>
          <p:nvPr/>
        </p:nvPicPr>
        <p:blipFill>
          <a:blip r:embed="rId3"/>
          <a:srcRect/>
          <a:stretch>
            <a:fillRect/>
          </a:stretch>
        </p:blipFill>
        <p:spPr bwMode="auto">
          <a:xfrm>
            <a:off x="4729151" y="3543300"/>
            <a:ext cx="3995737" cy="261769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88338" y="1211257"/>
            <a:ext cx="1008994" cy="338554"/>
          </a:xfrm>
          <a:prstGeom prst="rect">
            <a:avLst/>
          </a:prstGeom>
          <a:noFill/>
          <a:ln>
            <a:noFill/>
          </a:ln>
        </p:spPr>
        <p:txBody>
          <a:bodyPr wrap="none" rtlCol="0">
            <a:spAutoFit/>
          </a:bodyPr>
          <a:lstStyle/>
          <a:p>
            <a:r>
              <a:rPr lang="en-US" altLang="zh-CN" sz="1600" b="1" dirty="0">
                <a:solidFill>
                  <a:srgbClr val="7030A0"/>
                </a:solidFill>
              </a:rPr>
              <a:t>A </a:t>
            </a:r>
            <a:r>
              <a:rPr lang="en-US" altLang="zh-CN" sz="1600" b="1" dirty="0">
                <a:solidFill>
                  <a:schemeClr val="accent2">
                    <a:lumMod val="60000"/>
                    <a:lumOff val="40000"/>
                  </a:schemeClr>
                </a:solidFill>
              </a:rPr>
              <a:t> </a:t>
            </a:r>
            <a:r>
              <a:rPr lang="en-US" altLang="zh-CN" sz="1600" b="1" dirty="0">
                <a:solidFill>
                  <a:schemeClr val="bg2"/>
                </a:solidFill>
              </a:rPr>
              <a:t>and</a:t>
            </a:r>
            <a:r>
              <a:rPr lang="en-US" altLang="zh-CN" sz="1600" b="1" dirty="0">
                <a:solidFill>
                  <a:schemeClr val="accent2">
                    <a:lumMod val="60000"/>
                    <a:lumOff val="40000"/>
                  </a:schemeClr>
                </a:solidFill>
              </a:rPr>
              <a:t> </a:t>
            </a:r>
            <a:r>
              <a:rPr lang="en-US" altLang="zh-CN" sz="1600" b="1" dirty="0">
                <a:solidFill>
                  <a:srgbClr val="7030A0"/>
                </a:solidFill>
              </a:rPr>
              <a:t>B</a:t>
            </a:r>
            <a:endParaRPr lang="zh-CN" altLang="en-US" sz="1600" b="1" dirty="0">
              <a:solidFill>
                <a:srgbClr val="7030A0"/>
              </a:solidFill>
            </a:endParaRPr>
          </a:p>
        </p:txBody>
      </p:sp>
      <p:sp>
        <p:nvSpPr>
          <p:cNvPr id="7" name="TextBox 6"/>
          <p:cNvSpPr txBox="1"/>
          <p:nvPr/>
        </p:nvSpPr>
        <p:spPr>
          <a:xfrm>
            <a:off x="1917375" y="1174525"/>
            <a:ext cx="792589" cy="338554"/>
          </a:xfrm>
          <a:prstGeom prst="rect">
            <a:avLst/>
          </a:prstGeom>
          <a:noFill/>
          <a:ln>
            <a:noFill/>
          </a:ln>
        </p:spPr>
        <p:txBody>
          <a:bodyPr wrap="none" rtlCol="0">
            <a:spAutoFit/>
          </a:bodyPr>
          <a:lstStyle/>
          <a:p>
            <a:r>
              <a:rPr lang="en-US" altLang="zh-CN" sz="1600" b="1" dirty="0">
                <a:solidFill>
                  <a:srgbClr val="7030A0"/>
                </a:solidFill>
              </a:rPr>
              <a:t>A</a:t>
            </a:r>
            <a:r>
              <a:rPr lang="en-US" altLang="zh-CN" sz="1600" b="1" dirty="0">
                <a:solidFill>
                  <a:schemeClr val="accent2">
                    <a:lumMod val="60000"/>
                    <a:lumOff val="40000"/>
                  </a:schemeClr>
                </a:solidFill>
              </a:rPr>
              <a:t> </a:t>
            </a:r>
            <a:r>
              <a:rPr lang="en-US" altLang="zh-CN" sz="1600" b="1" dirty="0">
                <a:solidFill>
                  <a:schemeClr val="bg2"/>
                </a:solidFill>
              </a:rPr>
              <a:t>or</a:t>
            </a:r>
            <a:r>
              <a:rPr lang="en-US" altLang="zh-CN" sz="1600" b="1" dirty="0">
                <a:solidFill>
                  <a:schemeClr val="tx2"/>
                </a:solidFill>
              </a:rPr>
              <a:t> </a:t>
            </a:r>
            <a:r>
              <a:rPr lang="en-US" altLang="zh-CN" sz="1600" b="1" dirty="0">
                <a:solidFill>
                  <a:srgbClr val="7030A0"/>
                </a:solidFill>
              </a:rPr>
              <a:t>B</a:t>
            </a:r>
            <a:endParaRPr lang="zh-CN" altLang="en-US" sz="1600" b="1" dirty="0">
              <a:solidFill>
                <a:srgbClr val="7030A0"/>
              </a:solidFill>
            </a:endParaRPr>
          </a:p>
        </p:txBody>
      </p:sp>
      <p:sp>
        <p:nvSpPr>
          <p:cNvPr id="8" name="TextBox 7"/>
          <p:cNvSpPr txBox="1"/>
          <p:nvPr/>
        </p:nvSpPr>
        <p:spPr>
          <a:xfrm>
            <a:off x="5826773" y="1202235"/>
            <a:ext cx="906402" cy="338554"/>
          </a:xfrm>
          <a:prstGeom prst="rect">
            <a:avLst/>
          </a:prstGeom>
          <a:noFill/>
          <a:ln>
            <a:noFill/>
          </a:ln>
        </p:spPr>
        <p:txBody>
          <a:bodyPr wrap="none" rtlCol="0">
            <a:spAutoFit/>
          </a:bodyPr>
          <a:lstStyle/>
          <a:p>
            <a:r>
              <a:rPr lang="en-US" altLang="zh-CN" sz="1600" b="1" dirty="0">
                <a:solidFill>
                  <a:srgbClr val="7030A0"/>
                </a:solidFill>
              </a:rPr>
              <a:t>A</a:t>
            </a:r>
            <a:r>
              <a:rPr lang="en-US" altLang="zh-CN" sz="1600" b="1" dirty="0">
                <a:solidFill>
                  <a:schemeClr val="accent2">
                    <a:lumMod val="60000"/>
                    <a:lumOff val="40000"/>
                  </a:schemeClr>
                </a:solidFill>
              </a:rPr>
              <a:t> </a:t>
            </a:r>
            <a:r>
              <a:rPr lang="en-US" altLang="zh-CN" sz="1600" b="1" dirty="0">
                <a:solidFill>
                  <a:schemeClr val="bg2"/>
                </a:solidFill>
              </a:rPr>
              <a:t>not</a:t>
            </a:r>
            <a:r>
              <a:rPr lang="zh-CN" altLang="en-US" sz="1600" b="1" dirty="0">
                <a:solidFill>
                  <a:schemeClr val="accent2">
                    <a:lumMod val="60000"/>
                    <a:lumOff val="40000"/>
                  </a:schemeClr>
                </a:solidFill>
              </a:rPr>
              <a:t> </a:t>
            </a:r>
            <a:r>
              <a:rPr lang="en-US" altLang="zh-CN" sz="1600" b="1" dirty="0">
                <a:solidFill>
                  <a:srgbClr val="7030A0"/>
                </a:solidFill>
              </a:rPr>
              <a:t>B</a:t>
            </a:r>
          </a:p>
        </p:txBody>
      </p:sp>
      <p:grpSp>
        <p:nvGrpSpPr>
          <p:cNvPr id="9" name="Group 57"/>
          <p:cNvGrpSpPr/>
          <p:nvPr/>
        </p:nvGrpSpPr>
        <p:grpSpPr>
          <a:xfrm>
            <a:off x="5530423" y="1538433"/>
            <a:ext cx="1347232" cy="873125"/>
            <a:chOff x="5378017" y="1636716"/>
            <a:chExt cx="1347232" cy="873125"/>
          </a:xfrm>
        </p:grpSpPr>
        <p:grpSp>
          <p:nvGrpSpPr>
            <p:cNvPr id="10" name="Group 49"/>
            <p:cNvGrpSpPr>
              <a:grpSpLocks/>
            </p:cNvGrpSpPr>
            <p:nvPr/>
          </p:nvGrpSpPr>
          <p:grpSpPr bwMode="auto">
            <a:xfrm>
              <a:off x="5378017" y="1636716"/>
              <a:ext cx="1347232" cy="873125"/>
              <a:chOff x="3379" y="935"/>
              <a:chExt cx="1543" cy="1000"/>
            </a:xfrm>
          </p:grpSpPr>
          <p:sp>
            <p:nvSpPr>
              <p:cNvPr id="13" name="Freeform 29"/>
              <p:cNvSpPr>
                <a:spLocks/>
              </p:cNvSpPr>
              <p:nvPr/>
            </p:nvSpPr>
            <p:spPr bwMode="auto">
              <a:xfrm>
                <a:off x="3379" y="935"/>
                <a:ext cx="770" cy="1000"/>
              </a:xfrm>
              <a:custGeom>
                <a:avLst/>
                <a:gdLst/>
                <a:ahLst/>
                <a:cxnLst>
                  <a:cxn ang="0">
                    <a:pos x="686" y="852"/>
                  </a:cxn>
                  <a:cxn ang="0">
                    <a:pos x="622" y="770"/>
                  </a:cxn>
                  <a:cxn ang="0">
                    <a:pos x="582" y="696"/>
                  </a:cxn>
                  <a:cxn ang="0">
                    <a:pos x="558" y="616"/>
                  </a:cxn>
                  <a:cxn ang="0">
                    <a:pos x="544" y="540"/>
                  </a:cxn>
                  <a:cxn ang="0">
                    <a:pos x="546" y="462"/>
                  </a:cxn>
                  <a:cxn ang="0">
                    <a:pos x="558" y="386"/>
                  </a:cxn>
                  <a:cxn ang="0">
                    <a:pos x="586" y="300"/>
                  </a:cxn>
                  <a:cxn ang="0">
                    <a:pos x="626" y="226"/>
                  </a:cxn>
                  <a:cxn ang="0">
                    <a:pos x="690" y="146"/>
                  </a:cxn>
                  <a:cxn ang="0">
                    <a:pos x="770" y="82"/>
                  </a:cxn>
                  <a:cxn ang="0">
                    <a:pos x="722" y="52"/>
                  </a:cxn>
                  <a:cxn ang="0">
                    <a:pos x="658" y="24"/>
                  </a:cxn>
                  <a:cxn ang="0">
                    <a:pos x="590" y="8"/>
                  </a:cxn>
                  <a:cxn ang="0">
                    <a:pos x="512" y="0"/>
                  </a:cxn>
                  <a:cxn ang="0">
                    <a:pos x="426" y="4"/>
                  </a:cxn>
                  <a:cxn ang="0">
                    <a:pos x="342" y="26"/>
                  </a:cxn>
                  <a:cxn ang="0">
                    <a:pos x="268" y="56"/>
                  </a:cxn>
                  <a:cxn ang="0">
                    <a:pos x="196" y="102"/>
                  </a:cxn>
                  <a:cxn ang="0">
                    <a:pos x="128" y="164"/>
                  </a:cxn>
                  <a:cxn ang="0">
                    <a:pos x="92" y="212"/>
                  </a:cxn>
                  <a:cxn ang="0">
                    <a:pos x="58" y="266"/>
                  </a:cxn>
                  <a:cxn ang="0">
                    <a:pos x="26" y="344"/>
                  </a:cxn>
                  <a:cxn ang="0">
                    <a:pos x="4" y="420"/>
                  </a:cxn>
                  <a:cxn ang="0">
                    <a:pos x="0" y="498"/>
                  </a:cxn>
                  <a:cxn ang="0">
                    <a:pos x="0" y="558"/>
                  </a:cxn>
                  <a:cxn ang="0">
                    <a:pos x="16" y="630"/>
                  </a:cxn>
                  <a:cxn ang="0">
                    <a:pos x="44" y="712"/>
                  </a:cxn>
                  <a:cxn ang="0">
                    <a:pos x="92" y="790"/>
                  </a:cxn>
                  <a:cxn ang="0">
                    <a:pos x="138" y="850"/>
                  </a:cxn>
                  <a:cxn ang="0">
                    <a:pos x="217" y="914"/>
                  </a:cxn>
                  <a:cxn ang="0">
                    <a:pos x="305" y="966"/>
                  </a:cxn>
                  <a:cxn ang="0">
                    <a:pos x="373" y="986"/>
                  </a:cxn>
                  <a:cxn ang="0">
                    <a:pos x="461" y="1000"/>
                  </a:cxn>
                  <a:cxn ang="0">
                    <a:pos x="561" y="1000"/>
                  </a:cxn>
                  <a:cxn ang="0">
                    <a:pos x="671" y="972"/>
                  </a:cxn>
                  <a:cxn ang="0">
                    <a:pos x="767" y="920"/>
                  </a:cxn>
                  <a:cxn ang="0">
                    <a:pos x="686" y="852"/>
                  </a:cxn>
                </a:cxnLst>
                <a:rect l="0" t="0" r="r" b="b"/>
                <a:pathLst>
                  <a:path w="770" h="1000">
                    <a:moveTo>
                      <a:pt x="686" y="852"/>
                    </a:moveTo>
                    <a:lnTo>
                      <a:pt x="622" y="770"/>
                    </a:lnTo>
                    <a:lnTo>
                      <a:pt x="582" y="696"/>
                    </a:lnTo>
                    <a:lnTo>
                      <a:pt x="558" y="616"/>
                    </a:lnTo>
                    <a:lnTo>
                      <a:pt x="544" y="540"/>
                    </a:lnTo>
                    <a:lnTo>
                      <a:pt x="546" y="462"/>
                    </a:lnTo>
                    <a:lnTo>
                      <a:pt x="558" y="386"/>
                    </a:lnTo>
                    <a:lnTo>
                      <a:pt x="586" y="300"/>
                    </a:lnTo>
                    <a:lnTo>
                      <a:pt x="626" y="226"/>
                    </a:lnTo>
                    <a:lnTo>
                      <a:pt x="690" y="146"/>
                    </a:lnTo>
                    <a:lnTo>
                      <a:pt x="770" y="82"/>
                    </a:lnTo>
                    <a:lnTo>
                      <a:pt x="722" y="52"/>
                    </a:lnTo>
                    <a:lnTo>
                      <a:pt x="658" y="24"/>
                    </a:lnTo>
                    <a:lnTo>
                      <a:pt x="590" y="8"/>
                    </a:lnTo>
                    <a:lnTo>
                      <a:pt x="512" y="0"/>
                    </a:lnTo>
                    <a:lnTo>
                      <a:pt x="426" y="4"/>
                    </a:lnTo>
                    <a:lnTo>
                      <a:pt x="342" y="26"/>
                    </a:lnTo>
                    <a:lnTo>
                      <a:pt x="268" y="56"/>
                    </a:lnTo>
                    <a:lnTo>
                      <a:pt x="196" y="102"/>
                    </a:lnTo>
                    <a:lnTo>
                      <a:pt x="128" y="164"/>
                    </a:lnTo>
                    <a:lnTo>
                      <a:pt x="92" y="212"/>
                    </a:lnTo>
                    <a:lnTo>
                      <a:pt x="58" y="266"/>
                    </a:lnTo>
                    <a:lnTo>
                      <a:pt x="26" y="344"/>
                    </a:lnTo>
                    <a:lnTo>
                      <a:pt x="4" y="420"/>
                    </a:lnTo>
                    <a:lnTo>
                      <a:pt x="0" y="498"/>
                    </a:lnTo>
                    <a:lnTo>
                      <a:pt x="0" y="558"/>
                    </a:lnTo>
                    <a:lnTo>
                      <a:pt x="16" y="630"/>
                    </a:lnTo>
                    <a:lnTo>
                      <a:pt x="44" y="712"/>
                    </a:lnTo>
                    <a:lnTo>
                      <a:pt x="92" y="790"/>
                    </a:lnTo>
                    <a:lnTo>
                      <a:pt x="138" y="850"/>
                    </a:lnTo>
                    <a:lnTo>
                      <a:pt x="217" y="914"/>
                    </a:lnTo>
                    <a:lnTo>
                      <a:pt x="305" y="966"/>
                    </a:lnTo>
                    <a:lnTo>
                      <a:pt x="373" y="986"/>
                    </a:lnTo>
                    <a:lnTo>
                      <a:pt x="461" y="1000"/>
                    </a:lnTo>
                    <a:lnTo>
                      <a:pt x="561" y="1000"/>
                    </a:lnTo>
                    <a:lnTo>
                      <a:pt x="671" y="972"/>
                    </a:lnTo>
                    <a:lnTo>
                      <a:pt x="767" y="920"/>
                    </a:lnTo>
                    <a:lnTo>
                      <a:pt x="686" y="852"/>
                    </a:lnTo>
                    <a:close/>
                  </a:path>
                </a:pathLst>
              </a:custGeom>
              <a:solidFill>
                <a:schemeClr val="bg2"/>
              </a:solidFill>
              <a:ln w="9525">
                <a:solidFill>
                  <a:schemeClr val="accent1"/>
                </a:solidFill>
                <a:round/>
                <a:headEnd/>
                <a:tailEnd/>
              </a:ln>
              <a:effectLst/>
            </p:spPr>
            <p:txBody>
              <a:bodyPr/>
              <a:lstStyle/>
              <a:p>
                <a:endParaRPr lang="zh-CN" altLang="en-US"/>
              </a:p>
            </p:txBody>
          </p:sp>
          <p:grpSp>
            <p:nvGrpSpPr>
              <p:cNvPr id="14" name="Group 30"/>
              <p:cNvGrpSpPr>
                <a:grpSpLocks/>
              </p:cNvGrpSpPr>
              <p:nvPr/>
            </p:nvGrpSpPr>
            <p:grpSpPr bwMode="auto">
              <a:xfrm>
                <a:off x="3380" y="937"/>
                <a:ext cx="1542" cy="998"/>
                <a:chOff x="3107" y="1752"/>
                <a:chExt cx="1542" cy="998"/>
              </a:xfrm>
            </p:grpSpPr>
            <p:sp>
              <p:nvSpPr>
                <p:cNvPr id="15" name="Oval 31"/>
                <p:cNvSpPr>
                  <a:spLocks noChangeArrowheads="1"/>
                </p:cNvSpPr>
                <p:nvPr/>
              </p:nvSpPr>
              <p:spPr bwMode="auto">
                <a:xfrm>
                  <a:off x="3107" y="1752"/>
                  <a:ext cx="998" cy="998"/>
                </a:xfrm>
                <a:prstGeom prst="ellipse">
                  <a:avLst/>
                </a:prstGeom>
                <a:noFill/>
                <a:ln w="38100">
                  <a:solidFill>
                    <a:schemeClr val="accent1"/>
                  </a:solidFill>
                  <a:round/>
                  <a:headEnd/>
                  <a:tailEnd/>
                </a:ln>
                <a:effectLst/>
              </p:spPr>
              <p:txBody>
                <a:bodyPr wrap="none" anchor="ctr"/>
                <a:lstStyle/>
                <a:p>
                  <a:endParaRPr lang="zh-CN" altLang="en-US"/>
                </a:p>
              </p:txBody>
            </p:sp>
            <p:sp>
              <p:nvSpPr>
                <p:cNvPr id="16" name="Oval 32"/>
                <p:cNvSpPr>
                  <a:spLocks noChangeArrowheads="1"/>
                </p:cNvSpPr>
                <p:nvPr/>
              </p:nvSpPr>
              <p:spPr bwMode="auto">
                <a:xfrm>
                  <a:off x="3651" y="1752"/>
                  <a:ext cx="998" cy="998"/>
                </a:xfrm>
                <a:prstGeom prst="ellipse">
                  <a:avLst/>
                </a:prstGeom>
                <a:noFill/>
                <a:ln w="38100">
                  <a:solidFill>
                    <a:schemeClr val="accent1"/>
                  </a:solidFill>
                  <a:round/>
                  <a:headEnd/>
                  <a:tailEnd/>
                </a:ln>
                <a:effectLst/>
              </p:spPr>
              <p:txBody>
                <a:bodyPr wrap="none" anchor="ctr"/>
                <a:lstStyle/>
                <a:p>
                  <a:endParaRPr lang="zh-CN" altLang="en-US"/>
                </a:p>
              </p:txBody>
            </p:sp>
          </p:grpSp>
        </p:grpSp>
        <p:sp>
          <p:nvSpPr>
            <p:cNvPr id="11" name="TextBox 10"/>
            <p:cNvSpPr txBox="1"/>
            <p:nvPr/>
          </p:nvSpPr>
          <p:spPr>
            <a:xfrm>
              <a:off x="5506302" y="1863729"/>
              <a:ext cx="332142" cy="338554"/>
            </a:xfrm>
            <a:prstGeom prst="rect">
              <a:avLst/>
            </a:prstGeom>
            <a:noFill/>
            <a:ln>
              <a:noFill/>
            </a:ln>
          </p:spPr>
          <p:txBody>
            <a:bodyPr wrap="none" rtlCol="0">
              <a:spAutoFit/>
            </a:bodyPr>
            <a:lstStyle/>
            <a:p>
              <a:r>
                <a:rPr lang="en-US" altLang="zh-CN" sz="1600" b="1" dirty="0">
                  <a:solidFill>
                    <a:schemeClr val="accent2">
                      <a:lumMod val="60000"/>
                      <a:lumOff val="40000"/>
                    </a:schemeClr>
                  </a:solidFill>
                </a:rPr>
                <a:t>A</a:t>
              </a:r>
              <a:endParaRPr lang="zh-CN" altLang="en-US" sz="1600" b="1" dirty="0">
                <a:solidFill>
                  <a:schemeClr val="accent2">
                    <a:lumMod val="60000"/>
                    <a:lumOff val="40000"/>
                  </a:schemeClr>
                </a:solidFill>
              </a:endParaRPr>
            </a:p>
          </p:txBody>
        </p:sp>
        <p:sp>
          <p:nvSpPr>
            <p:cNvPr id="12" name="TextBox 11"/>
            <p:cNvSpPr txBox="1"/>
            <p:nvPr/>
          </p:nvSpPr>
          <p:spPr>
            <a:xfrm>
              <a:off x="6262254" y="1891438"/>
              <a:ext cx="332142" cy="338554"/>
            </a:xfrm>
            <a:prstGeom prst="rect">
              <a:avLst/>
            </a:prstGeom>
            <a:noFill/>
            <a:ln>
              <a:noFill/>
            </a:ln>
          </p:spPr>
          <p:txBody>
            <a:bodyPr wrap="none" rtlCol="0">
              <a:spAutoFit/>
            </a:bodyPr>
            <a:lstStyle/>
            <a:p>
              <a:r>
                <a:rPr lang="en-US" altLang="zh-CN" sz="1600" b="1" dirty="0">
                  <a:solidFill>
                    <a:schemeClr val="accent2">
                      <a:lumMod val="60000"/>
                      <a:lumOff val="40000"/>
                    </a:schemeClr>
                  </a:solidFill>
                </a:rPr>
                <a:t>B</a:t>
              </a:r>
              <a:endParaRPr lang="zh-CN" altLang="en-US" sz="1600" b="1" dirty="0">
                <a:solidFill>
                  <a:schemeClr val="accent2">
                    <a:lumMod val="60000"/>
                    <a:lumOff val="40000"/>
                  </a:schemeClr>
                </a:solidFill>
              </a:endParaRPr>
            </a:p>
          </p:txBody>
        </p:sp>
      </p:grpSp>
      <p:grpSp>
        <p:nvGrpSpPr>
          <p:cNvPr id="17" name="Group 56"/>
          <p:cNvGrpSpPr/>
          <p:nvPr/>
        </p:nvGrpSpPr>
        <p:grpSpPr>
          <a:xfrm>
            <a:off x="3538395" y="1538433"/>
            <a:ext cx="1346359" cy="871379"/>
            <a:chOff x="3538392" y="1672070"/>
            <a:chExt cx="1346359" cy="871379"/>
          </a:xfrm>
        </p:grpSpPr>
        <p:grpSp>
          <p:nvGrpSpPr>
            <p:cNvPr id="18" name="Group 47"/>
            <p:cNvGrpSpPr>
              <a:grpSpLocks/>
            </p:cNvGrpSpPr>
            <p:nvPr/>
          </p:nvGrpSpPr>
          <p:grpSpPr bwMode="auto">
            <a:xfrm>
              <a:off x="3538392" y="1672070"/>
              <a:ext cx="1346359" cy="871379"/>
              <a:chOff x="658" y="2022"/>
              <a:chExt cx="1542" cy="998"/>
            </a:xfrm>
          </p:grpSpPr>
          <p:sp>
            <p:nvSpPr>
              <p:cNvPr id="21" name="Freeform 14"/>
              <p:cNvSpPr>
                <a:spLocks/>
              </p:cNvSpPr>
              <p:nvPr/>
            </p:nvSpPr>
            <p:spPr bwMode="auto">
              <a:xfrm>
                <a:off x="1201" y="2100"/>
                <a:ext cx="454" cy="840"/>
              </a:xfrm>
              <a:custGeom>
                <a:avLst/>
                <a:gdLst/>
                <a:ahLst/>
                <a:cxnLst>
                  <a:cxn ang="0">
                    <a:pos x="288" y="44"/>
                  </a:cxn>
                  <a:cxn ang="0">
                    <a:pos x="340" y="108"/>
                  </a:cxn>
                  <a:cxn ang="0">
                    <a:pos x="378" y="158"/>
                  </a:cxn>
                  <a:cxn ang="0">
                    <a:pos x="418" y="230"/>
                  </a:cxn>
                  <a:cxn ang="0">
                    <a:pos x="442" y="306"/>
                  </a:cxn>
                  <a:cxn ang="0">
                    <a:pos x="452" y="378"/>
                  </a:cxn>
                  <a:cxn ang="0">
                    <a:pos x="454" y="458"/>
                  </a:cxn>
                  <a:cxn ang="0">
                    <a:pos x="442" y="534"/>
                  </a:cxn>
                  <a:cxn ang="0">
                    <a:pos x="418" y="608"/>
                  </a:cxn>
                  <a:cxn ang="0">
                    <a:pos x="386" y="680"/>
                  </a:cxn>
                  <a:cxn ang="0">
                    <a:pos x="350" y="732"/>
                  </a:cxn>
                  <a:cxn ang="0">
                    <a:pos x="298" y="790"/>
                  </a:cxn>
                  <a:cxn ang="0">
                    <a:pos x="230" y="840"/>
                  </a:cxn>
                  <a:cxn ang="0">
                    <a:pos x="170" y="800"/>
                  </a:cxn>
                  <a:cxn ang="0">
                    <a:pos x="116" y="738"/>
                  </a:cxn>
                  <a:cxn ang="0">
                    <a:pos x="68" y="674"/>
                  </a:cxn>
                  <a:cxn ang="0">
                    <a:pos x="36" y="610"/>
                  </a:cxn>
                  <a:cxn ang="0">
                    <a:pos x="14" y="540"/>
                  </a:cxn>
                  <a:cxn ang="0">
                    <a:pos x="6" y="484"/>
                  </a:cxn>
                  <a:cxn ang="0">
                    <a:pos x="0" y="426"/>
                  </a:cxn>
                  <a:cxn ang="0">
                    <a:pos x="6" y="332"/>
                  </a:cxn>
                  <a:cxn ang="0">
                    <a:pos x="24" y="266"/>
                  </a:cxn>
                  <a:cxn ang="0">
                    <a:pos x="54" y="192"/>
                  </a:cxn>
                  <a:cxn ang="0">
                    <a:pos x="100" y="124"/>
                  </a:cxn>
                  <a:cxn ang="0">
                    <a:pos x="154" y="58"/>
                  </a:cxn>
                  <a:cxn ang="0">
                    <a:pos x="227" y="0"/>
                  </a:cxn>
                  <a:cxn ang="0">
                    <a:pos x="288" y="44"/>
                  </a:cxn>
                </a:cxnLst>
                <a:rect l="0" t="0" r="r" b="b"/>
                <a:pathLst>
                  <a:path w="454" h="840">
                    <a:moveTo>
                      <a:pt x="288" y="44"/>
                    </a:moveTo>
                    <a:lnTo>
                      <a:pt x="340" y="108"/>
                    </a:lnTo>
                    <a:lnTo>
                      <a:pt x="378" y="158"/>
                    </a:lnTo>
                    <a:lnTo>
                      <a:pt x="418" y="230"/>
                    </a:lnTo>
                    <a:lnTo>
                      <a:pt x="442" y="306"/>
                    </a:lnTo>
                    <a:lnTo>
                      <a:pt x="452" y="378"/>
                    </a:lnTo>
                    <a:lnTo>
                      <a:pt x="454" y="458"/>
                    </a:lnTo>
                    <a:lnTo>
                      <a:pt x="442" y="534"/>
                    </a:lnTo>
                    <a:lnTo>
                      <a:pt x="418" y="608"/>
                    </a:lnTo>
                    <a:lnTo>
                      <a:pt x="386" y="680"/>
                    </a:lnTo>
                    <a:lnTo>
                      <a:pt x="350" y="732"/>
                    </a:lnTo>
                    <a:lnTo>
                      <a:pt x="298" y="790"/>
                    </a:lnTo>
                    <a:lnTo>
                      <a:pt x="230" y="840"/>
                    </a:lnTo>
                    <a:lnTo>
                      <a:pt x="170" y="800"/>
                    </a:lnTo>
                    <a:lnTo>
                      <a:pt x="116" y="738"/>
                    </a:lnTo>
                    <a:lnTo>
                      <a:pt x="68" y="674"/>
                    </a:lnTo>
                    <a:lnTo>
                      <a:pt x="36" y="610"/>
                    </a:lnTo>
                    <a:lnTo>
                      <a:pt x="14" y="540"/>
                    </a:lnTo>
                    <a:lnTo>
                      <a:pt x="6" y="484"/>
                    </a:lnTo>
                    <a:lnTo>
                      <a:pt x="0" y="426"/>
                    </a:lnTo>
                    <a:lnTo>
                      <a:pt x="6" y="332"/>
                    </a:lnTo>
                    <a:lnTo>
                      <a:pt x="24" y="266"/>
                    </a:lnTo>
                    <a:lnTo>
                      <a:pt x="54" y="192"/>
                    </a:lnTo>
                    <a:lnTo>
                      <a:pt x="100" y="124"/>
                    </a:lnTo>
                    <a:lnTo>
                      <a:pt x="154" y="58"/>
                    </a:lnTo>
                    <a:lnTo>
                      <a:pt x="227" y="0"/>
                    </a:lnTo>
                    <a:lnTo>
                      <a:pt x="288" y="44"/>
                    </a:lnTo>
                    <a:close/>
                  </a:path>
                </a:pathLst>
              </a:custGeom>
              <a:solidFill>
                <a:schemeClr val="bg2"/>
              </a:solidFill>
              <a:ln w="9525">
                <a:solidFill>
                  <a:schemeClr val="accent1"/>
                </a:solidFill>
                <a:round/>
                <a:headEnd/>
                <a:tailEnd/>
              </a:ln>
              <a:effectLst/>
            </p:spPr>
            <p:txBody>
              <a:bodyPr/>
              <a:lstStyle/>
              <a:p>
                <a:endParaRPr lang="zh-CN" altLang="en-US"/>
              </a:p>
            </p:txBody>
          </p:sp>
          <p:grpSp>
            <p:nvGrpSpPr>
              <p:cNvPr id="22" name="Group 16"/>
              <p:cNvGrpSpPr>
                <a:grpSpLocks/>
              </p:cNvGrpSpPr>
              <p:nvPr/>
            </p:nvGrpSpPr>
            <p:grpSpPr bwMode="auto">
              <a:xfrm>
                <a:off x="658" y="2022"/>
                <a:ext cx="1542" cy="998"/>
                <a:chOff x="3107" y="1752"/>
                <a:chExt cx="1542" cy="998"/>
              </a:xfrm>
            </p:grpSpPr>
            <p:sp>
              <p:nvSpPr>
                <p:cNvPr id="23" name="Oval 17"/>
                <p:cNvSpPr>
                  <a:spLocks noChangeArrowheads="1"/>
                </p:cNvSpPr>
                <p:nvPr/>
              </p:nvSpPr>
              <p:spPr bwMode="auto">
                <a:xfrm>
                  <a:off x="3107" y="1752"/>
                  <a:ext cx="998" cy="998"/>
                </a:xfrm>
                <a:prstGeom prst="ellipse">
                  <a:avLst/>
                </a:prstGeom>
                <a:noFill/>
                <a:ln w="38100">
                  <a:solidFill>
                    <a:schemeClr val="accent1"/>
                  </a:solidFill>
                  <a:round/>
                  <a:headEnd/>
                  <a:tailEnd/>
                </a:ln>
                <a:effectLst/>
              </p:spPr>
              <p:txBody>
                <a:bodyPr wrap="none" anchor="ctr"/>
                <a:lstStyle/>
                <a:p>
                  <a:endParaRPr lang="zh-CN" altLang="en-US"/>
                </a:p>
              </p:txBody>
            </p:sp>
            <p:sp>
              <p:nvSpPr>
                <p:cNvPr id="24" name="Oval 18"/>
                <p:cNvSpPr>
                  <a:spLocks noChangeArrowheads="1"/>
                </p:cNvSpPr>
                <p:nvPr/>
              </p:nvSpPr>
              <p:spPr bwMode="auto">
                <a:xfrm>
                  <a:off x="3651" y="1752"/>
                  <a:ext cx="998" cy="998"/>
                </a:xfrm>
                <a:prstGeom prst="ellipse">
                  <a:avLst/>
                </a:prstGeom>
                <a:noFill/>
                <a:ln w="38100">
                  <a:solidFill>
                    <a:schemeClr val="accent1"/>
                  </a:solidFill>
                  <a:round/>
                  <a:headEnd/>
                  <a:tailEnd/>
                </a:ln>
                <a:effectLst/>
              </p:spPr>
              <p:txBody>
                <a:bodyPr wrap="none" anchor="ctr"/>
                <a:lstStyle/>
                <a:p>
                  <a:endParaRPr lang="zh-CN" altLang="en-US"/>
                </a:p>
              </p:txBody>
            </p:sp>
          </p:grpSp>
        </p:grpSp>
        <p:sp>
          <p:nvSpPr>
            <p:cNvPr id="19" name="TextBox 18"/>
            <p:cNvSpPr txBox="1"/>
            <p:nvPr/>
          </p:nvSpPr>
          <p:spPr>
            <a:xfrm>
              <a:off x="3635937" y="1891438"/>
              <a:ext cx="332142" cy="338554"/>
            </a:xfrm>
            <a:prstGeom prst="rect">
              <a:avLst/>
            </a:prstGeom>
            <a:noFill/>
            <a:ln>
              <a:noFill/>
            </a:ln>
          </p:spPr>
          <p:txBody>
            <a:bodyPr wrap="none" rtlCol="0">
              <a:spAutoFit/>
            </a:bodyPr>
            <a:lstStyle/>
            <a:p>
              <a:r>
                <a:rPr lang="en-US" altLang="zh-CN" sz="1600" b="1" dirty="0">
                  <a:solidFill>
                    <a:schemeClr val="accent2">
                      <a:lumMod val="60000"/>
                      <a:lumOff val="40000"/>
                    </a:schemeClr>
                  </a:solidFill>
                </a:rPr>
                <a:t>A</a:t>
              </a:r>
              <a:endParaRPr lang="zh-CN" altLang="en-US" sz="1600" b="1" dirty="0">
                <a:solidFill>
                  <a:schemeClr val="accent2">
                    <a:lumMod val="60000"/>
                    <a:lumOff val="40000"/>
                  </a:schemeClr>
                </a:solidFill>
              </a:endParaRPr>
            </a:p>
          </p:txBody>
        </p:sp>
        <p:sp>
          <p:nvSpPr>
            <p:cNvPr id="20" name="TextBox 19"/>
            <p:cNvSpPr txBox="1"/>
            <p:nvPr/>
          </p:nvSpPr>
          <p:spPr>
            <a:xfrm>
              <a:off x="4433454" y="1905292"/>
              <a:ext cx="332142" cy="338554"/>
            </a:xfrm>
            <a:prstGeom prst="rect">
              <a:avLst/>
            </a:prstGeom>
            <a:noFill/>
            <a:ln>
              <a:noFill/>
            </a:ln>
          </p:spPr>
          <p:txBody>
            <a:bodyPr wrap="none" rtlCol="0">
              <a:spAutoFit/>
            </a:bodyPr>
            <a:lstStyle/>
            <a:p>
              <a:r>
                <a:rPr lang="en-US" altLang="zh-CN" sz="1600" b="1" dirty="0">
                  <a:solidFill>
                    <a:schemeClr val="accent2">
                      <a:lumMod val="60000"/>
                      <a:lumOff val="40000"/>
                    </a:schemeClr>
                  </a:solidFill>
                </a:rPr>
                <a:t>B</a:t>
              </a:r>
              <a:endParaRPr lang="zh-CN" altLang="en-US" sz="1600" b="1" dirty="0">
                <a:solidFill>
                  <a:schemeClr val="accent2">
                    <a:lumMod val="60000"/>
                    <a:lumOff val="40000"/>
                  </a:schemeClr>
                </a:solidFill>
              </a:endParaRPr>
            </a:p>
          </p:txBody>
        </p:sp>
      </p:grpSp>
      <p:grpSp>
        <p:nvGrpSpPr>
          <p:cNvPr id="25" name="Group 55"/>
          <p:cNvGrpSpPr/>
          <p:nvPr/>
        </p:nvGrpSpPr>
        <p:grpSpPr>
          <a:xfrm>
            <a:off x="1597169" y="1538431"/>
            <a:ext cx="1347232" cy="874871"/>
            <a:chOff x="1597169" y="1609007"/>
            <a:chExt cx="1347232" cy="874871"/>
          </a:xfrm>
        </p:grpSpPr>
        <p:grpSp>
          <p:nvGrpSpPr>
            <p:cNvPr id="26" name="Group 11"/>
            <p:cNvGrpSpPr>
              <a:grpSpLocks/>
            </p:cNvGrpSpPr>
            <p:nvPr/>
          </p:nvGrpSpPr>
          <p:grpSpPr bwMode="auto">
            <a:xfrm>
              <a:off x="1597169" y="1609007"/>
              <a:ext cx="1347232" cy="874871"/>
              <a:chOff x="3106" y="1750"/>
              <a:chExt cx="1543" cy="1002"/>
            </a:xfrm>
          </p:grpSpPr>
          <p:sp>
            <p:nvSpPr>
              <p:cNvPr id="29" name="Freeform 7"/>
              <p:cNvSpPr>
                <a:spLocks/>
              </p:cNvSpPr>
              <p:nvPr/>
            </p:nvSpPr>
            <p:spPr bwMode="auto">
              <a:xfrm>
                <a:off x="3878" y="1752"/>
                <a:ext cx="770" cy="1000"/>
              </a:xfrm>
              <a:custGeom>
                <a:avLst/>
                <a:gdLst/>
                <a:ahLst/>
                <a:cxnLst>
                  <a:cxn ang="0">
                    <a:pos x="84" y="148"/>
                  </a:cxn>
                  <a:cxn ang="0">
                    <a:pos x="148" y="230"/>
                  </a:cxn>
                  <a:cxn ang="0">
                    <a:pos x="188" y="304"/>
                  </a:cxn>
                  <a:cxn ang="0">
                    <a:pos x="212" y="384"/>
                  </a:cxn>
                  <a:cxn ang="0">
                    <a:pos x="226" y="460"/>
                  </a:cxn>
                  <a:cxn ang="0">
                    <a:pos x="224" y="538"/>
                  </a:cxn>
                  <a:cxn ang="0">
                    <a:pos x="212" y="614"/>
                  </a:cxn>
                  <a:cxn ang="0">
                    <a:pos x="184" y="700"/>
                  </a:cxn>
                  <a:cxn ang="0">
                    <a:pos x="144" y="774"/>
                  </a:cxn>
                  <a:cxn ang="0">
                    <a:pos x="80" y="854"/>
                  </a:cxn>
                  <a:cxn ang="0">
                    <a:pos x="0" y="918"/>
                  </a:cxn>
                  <a:cxn ang="0">
                    <a:pos x="48" y="948"/>
                  </a:cxn>
                  <a:cxn ang="0">
                    <a:pos x="112" y="976"/>
                  </a:cxn>
                  <a:cxn ang="0">
                    <a:pos x="180" y="992"/>
                  </a:cxn>
                  <a:cxn ang="0">
                    <a:pos x="258" y="1000"/>
                  </a:cxn>
                  <a:cxn ang="0">
                    <a:pos x="344" y="998"/>
                  </a:cxn>
                  <a:cxn ang="0">
                    <a:pos x="428" y="974"/>
                  </a:cxn>
                  <a:cxn ang="0">
                    <a:pos x="502" y="944"/>
                  </a:cxn>
                  <a:cxn ang="0">
                    <a:pos x="574" y="898"/>
                  </a:cxn>
                  <a:cxn ang="0">
                    <a:pos x="642" y="836"/>
                  </a:cxn>
                  <a:cxn ang="0">
                    <a:pos x="678" y="788"/>
                  </a:cxn>
                  <a:cxn ang="0">
                    <a:pos x="712" y="734"/>
                  </a:cxn>
                  <a:cxn ang="0">
                    <a:pos x="744" y="656"/>
                  </a:cxn>
                  <a:cxn ang="0">
                    <a:pos x="766" y="580"/>
                  </a:cxn>
                  <a:cxn ang="0">
                    <a:pos x="770" y="502"/>
                  </a:cxn>
                  <a:cxn ang="0">
                    <a:pos x="770" y="442"/>
                  </a:cxn>
                  <a:cxn ang="0">
                    <a:pos x="754" y="370"/>
                  </a:cxn>
                  <a:cxn ang="0">
                    <a:pos x="726" y="288"/>
                  </a:cxn>
                  <a:cxn ang="0">
                    <a:pos x="678" y="210"/>
                  </a:cxn>
                  <a:cxn ang="0">
                    <a:pos x="632" y="150"/>
                  </a:cxn>
                  <a:cxn ang="0">
                    <a:pos x="554" y="86"/>
                  </a:cxn>
                  <a:cxn ang="0">
                    <a:pos x="466" y="34"/>
                  </a:cxn>
                  <a:cxn ang="0">
                    <a:pos x="398" y="14"/>
                  </a:cxn>
                  <a:cxn ang="0">
                    <a:pos x="310" y="0"/>
                  </a:cxn>
                  <a:cxn ang="0">
                    <a:pos x="210" y="0"/>
                  </a:cxn>
                  <a:cxn ang="0">
                    <a:pos x="100" y="28"/>
                  </a:cxn>
                  <a:cxn ang="0">
                    <a:pos x="4" y="80"/>
                  </a:cxn>
                  <a:cxn ang="0">
                    <a:pos x="84" y="148"/>
                  </a:cxn>
                </a:cxnLst>
                <a:rect l="0" t="0" r="r" b="b"/>
                <a:pathLst>
                  <a:path w="770" h="1000">
                    <a:moveTo>
                      <a:pt x="84" y="148"/>
                    </a:moveTo>
                    <a:lnTo>
                      <a:pt x="148" y="230"/>
                    </a:lnTo>
                    <a:lnTo>
                      <a:pt x="188" y="304"/>
                    </a:lnTo>
                    <a:lnTo>
                      <a:pt x="212" y="384"/>
                    </a:lnTo>
                    <a:lnTo>
                      <a:pt x="226" y="460"/>
                    </a:lnTo>
                    <a:lnTo>
                      <a:pt x="224" y="538"/>
                    </a:lnTo>
                    <a:lnTo>
                      <a:pt x="212" y="614"/>
                    </a:lnTo>
                    <a:lnTo>
                      <a:pt x="184" y="700"/>
                    </a:lnTo>
                    <a:lnTo>
                      <a:pt x="144" y="774"/>
                    </a:lnTo>
                    <a:lnTo>
                      <a:pt x="80" y="854"/>
                    </a:lnTo>
                    <a:lnTo>
                      <a:pt x="0" y="918"/>
                    </a:lnTo>
                    <a:lnTo>
                      <a:pt x="48" y="948"/>
                    </a:lnTo>
                    <a:lnTo>
                      <a:pt x="112" y="976"/>
                    </a:lnTo>
                    <a:lnTo>
                      <a:pt x="180" y="992"/>
                    </a:lnTo>
                    <a:lnTo>
                      <a:pt x="258" y="1000"/>
                    </a:lnTo>
                    <a:lnTo>
                      <a:pt x="344" y="998"/>
                    </a:lnTo>
                    <a:lnTo>
                      <a:pt x="428" y="974"/>
                    </a:lnTo>
                    <a:lnTo>
                      <a:pt x="502" y="944"/>
                    </a:lnTo>
                    <a:lnTo>
                      <a:pt x="574" y="898"/>
                    </a:lnTo>
                    <a:lnTo>
                      <a:pt x="642" y="836"/>
                    </a:lnTo>
                    <a:lnTo>
                      <a:pt x="678" y="788"/>
                    </a:lnTo>
                    <a:lnTo>
                      <a:pt x="712" y="734"/>
                    </a:lnTo>
                    <a:lnTo>
                      <a:pt x="744" y="656"/>
                    </a:lnTo>
                    <a:lnTo>
                      <a:pt x="766" y="580"/>
                    </a:lnTo>
                    <a:lnTo>
                      <a:pt x="770" y="502"/>
                    </a:lnTo>
                    <a:lnTo>
                      <a:pt x="770" y="442"/>
                    </a:lnTo>
                    <a:lnTo>
                      <a:pt x="754" y="370"/>
                    </a:lnTo>
                    <a:lnTo>
                      <a:pt x="726" y="288"/>
                    </a:lnTo>
                    <a:lnTo>
                      <a:pt x="678" y="210"/>
                    </a:lnTo>
                    <a:lnTo>
                      <a:pt x="632" y="150"/>
                    </a:lnTo>
                    <a:lnTo>
                      <a:pt x="554" y="86"/>
                    </a:lnTo>
                    <a:lnTo>
                      <a:pt x="466" y="34"/>
                    </a:lnTo>
                    <a:lnTo>
                      <a:pt x="398" y="14"/>
                    </a:lnTo>
                    <a:lnTo>
                      <a:pt x="310" y="0"/>
                    </a:lnTo>
                    <a:lnTo>
                      <a:pt x="210" y="0"/>
                    </a:lnTo>
                    <a:lnTo>
                      <a:pt x="100" y="28"/>
                    </a:lnTo>
                    <a:lnTo>
                      <a:pt x="4" y="80"/>
                    </a:lnTo>
                    <a:lnTo>
                      <a:pt x="84" y="148"/>
                    </a:lnTo>
                    <a:close/>
                  </a:path>
                </a:pathLst>
              </a:custGeom>
              <a:solidFill>
                <a:schemeClr val="bg2"/>
              </a:solidFill>
              <a:ln w="9525">
                <a:solidFill>
                  <a:schemeClr val="accent1"/>
                </a:solidFill>
                <a:round/>
                <a:headEnd/>
                <a:tailEnd/>
              </a:ln>
              <a:effectLst/>
            </p:spPr>
            <p:txBody>
              <a:bodyPr/>
              <a:lstStyle/>
              <a:p>
                <a:endParaRPr lang="zh-CN" altLang="en-US"/>
              </a:p>
            </p:txBody>
          </p:sp>
          <p:sp>
            <p:nvSpPr>
              <p:cNvPr id="30" name="Freeform 10"/>
              <p:cNvSpPr>
                <a:spLocks/>
              </p:cNvSpPr>
              <p:nvPr/>
            </p:nvSpPr>
            <p:spPr bwMode="auto">
              <a:xfrm>
                <a:off x="3650" y="1830"/>
                <a:ext cx="454" cy="840"/>
              </a:xfrm>
              <a:custGeom>
                <a:avLst/>
                <a:gdLst/>
                <a:ahLst/>
                <a:cxnLst>
                  <a:cxn ang="0">
                    <a:pos x="288" y="44"/>
                  </a:cxn>
                  <a:cxn ang="0">
                    <a:pos x="340" y="108"/>
                  </a:cxn>
                  <a:cxn ang="0">
                    <a:pos x="378" y="158"/>
                  </a:cxn>
                  <a:cxn ang="0">
                    <a:pos x="418" y="230"/>
                  </a:cxn>
                  <a:cxn ang="0">
                    <a:pos x="442" y="306"/>
                  </a:cxn>
                  <a:cxn ang="0">
                    <a:pos x="452" y="378"/>
                  </a:cxn>
                  <a:cxn ang="0">
                    <a:pos x="454" y="458"/>
                  </a:cxn>
                  <a:cxn ang="0">
                    <a:pos x="442" y="534"/>
                  </a:cxn>
                  <a:cxn ang="0">
                    <a:pos x="418" y="608"/>
                  </a:cxn>
                  <a:cxn ang="0">
                    <a:pos x="386" y="680"/>
                  </a:cxn>
                  <a:cxn ang="0">
                    <a:pos x="350" y="732"/>
                  </a:cxn>
                  <a:cxn ang="0">
                    <a:pos x="298" y="790"/>
                  </a:cxn>
                  <a:cxn ang="0">
                    <a:pos x="230" y="840"/>
                  </a:cxn>
                  <a:cxn ang="0">
                    <a:pos x="170" y="800"/>
                  </a:cxn>
                  <a:cxn ang="0">
                    <a:pos x="116" y="738"/>
                  </a:cxn>
                  <a:cxn ang="0">
                    <a:pos x="68" y="674"/>
                  </a:cxn>
                  <a:cxn ang="0">
                    <a:pos x="36" y="610"/>
                  </a:cxn>
                  <a:cxn ang="0">
                    <a:pos x="14" y="540"/>
                  </a:cxn>
                  <a:cxn ang="0">
                    <a:pos x="6" y="484"/>
                  </a:cxn>
                  <a:cxn ang="0">
                    <a:pos x="0" y="426"/>
                  </a:cxn>
                  <a:cxn ang="0">
                    <a:pos x="6" y="332"/>
                  </a:cxn>
                  <a:cxn ang="0">
                    <a:pos x="24" y="266"/>
                  </a:cxn>
                  <a:cxn ang="0">
                    <a:pos x="54" y="192"/>
                  </a:cxn>
                  <a:cxn ang="0">
                    <a:pos x="100" y="124"/>
                  </a:cxn>
                  <a:cxn ang="0">
                    <a:pos x="154" y="58"/>
                  </a:cxn>
                  <a:cxn ang="0">
                    <a:pos x="227" y="0"/>
                  </a:cxn>
                  <a:cxn ang="0">
                    <a:pos x="288" y="44"/>
                  </a:cxn>
                </a:cxnLst>
                <a:rect l="0" t="0" r="r" b="b"/>
                <a:pathLst>
                  <a:path w="454" h="840">
                    <a:moveTo>
                      <a:pt x="288" y="44"/>
                    </a:moveTo>
                    <a:lnTo>
                      <a:pt x="340" y="108"/>
                    </a:lnTo>
                    <a:lnTo>
                      <a:pt x="378" y="158"/>
                    </a:lnTo>
                    <a:lnTo>
                      <a:pt x="418" y="230"/>
                    </a:lnTo>
                    <a:lnTo>
                      <a:pt x="442" y="306"/>
                    </a:lnTo>
                    <a:lnTo>
                      <a:pt x="452" y="378"/>
                    </a:lnTo>
                    <a:lnTo>
                      <a:pt x="454" y="458"/>
                    </a:lnTo>
                    <a:lnTo>
                      <a:pt x="442" y="534"/>
                    </a:lnTo>
                    <a:lnTo>
                      <a:pt x="418" y="608"/>
                    </a:lnTo>
                    <a:lnTo>
                      <a:pt x="386" y="680"/>
                    </a:lnTo>
                    <a:lnTo>
                      <a:pt x="350" y="732"/>
                    </a:lnTo>
                    <a:lnTo>
                      <a:pt x="298" y="790"/>
                    </a:lnTo>
                    <a:lnTo>
                      <a:pt x="230" y="840"/>
                    </a:lnTo>
                    <a:lnTo>
                      <a:pt x="170" y="800"/>
                    </a:lnTo>
                    <a:lnTo>
                      <a:pt x="116" y="738"/>
                    </a:lnTo>
                    <a:lnTo>
                      <a:pt x="68" y="674"/>
                    </a:lnTo>
                    <a:lnTo>
                      <a:pt x="36" y="610"/>
                    </a:lnTo>
                    <a:lnTo>
                      <a:pt x="14" y="540"/>
                    </a:lnTo>
                    <a:lnTo>
                      <a:pt x="6" y="484"/>
                    </a:lnTo>
                    <a:lnTo>
                      <a:pt x="0" y="426"/>
                    </a:lnTo>
                    <a:lnTo>
                      <a:pt x="6" y="332"/>
                    </a:lnTo>
                    <a:lnTo>
                      <a:pt x="24" y="266"/>
                    </a:lnTo>
                    <a:lnTo>
                      <a:pt x="54" y="192"/>
                    </a:lnTo>
                    <a:lnTo>
                      <a:pt x="100" y="124"/>
                    </a:lnTo>
                    <a:lnTo>
                      <a:pt x="154" y="58"/>
                    </a:lnTo>
                    <a:lnTo>
                      <a:pt x="227" y="0"/>
                    </a:lnTo>
                    <a:lnTo>
                      <a:pt x="288" y="44"/>
                    </a:lnTo>
                    <a:close/>
                  </a:path>
                </a:pathLst>
              </a:custGeom>
              <a:solidFill>
                <a:schemeClr val="bg2"/>
              </a:solidFill>
              <a:ln w="9525">
                <a:solidFill>
                  <a:schemeClr val="accent1"/>
                </a:solidFill>
                <a:round/>
                <a:headEnd/>
                <a:tailEnd/>
              </a:ln>
              <a:effectLst/>
            </p:spPr>
            <p:txBody>
              <a:bodyPr/>
              <a:lstStyle/>
              <a:p>
                <a:endParaRPr lang="zh-CN" altLang="en-US"/>
              </a:p>
            </p:txBody>
          </p:sp>
          <p:sp>
            <p:nvSpPr>
              <p:cNvPr id="31" name="Freeform 9"/>
              <p:cNvSpPr>
                <a:spLocks/>
              </p:cNvSpPr>
              <p:nvPr/>
            </p:nvSpPr>
            <p:spPr bwMode="auto">
              <a:xfrm>
                <a:off x="3106" y="1750"/>
                <a:ext cx="770" cy="1000"/>
              </a:xfrm>
              <a:custGeom>
                <a:avLst/>
                <a:gdLst/>
                <a:ahLst/>
                <a:cxnLst>
                  <a:cxn ang="0">
                    <a:pos x="686" y="852"/>
                  </a:cxn>
                  <a:cxn ang="0">
                    <a:pos x="622" y="770"/>
                  </a:cxn>
                  <a:cxn ang="0">
                    <a:pos x="582" y="696"/>
                  </a:cxn>
                  <a:cxn ang="0">
                    <a:pos x="558" y="616"/>
                  </a:cxn>
                  <a:cxn ang="0">
                    <a:pos x="544" y="540"/>
                  </a:cxn>
                  <a:cxn ang="0">
                    <a:pos x="546" y="462"/>
                  </a:cxn>
                  <a:cxn ang="0">
                    <a:pos x="558" y="386"/>
                  </a:cxn>
                  <a:cxn ang="0">
                    <a:pos x="586" y="300"/>
                  </a:cxn>
                  <a:cxn ang="0">
                    <a:pos x="626" y="226"/>
                  </a:cxn>
                  <a:cxn ang="0">
                    <a:pos x="690" y="146"/>
                  </a:cxn>
                  <a:cxn ang="0">
                    <a:pos x="770" y="82"/>
                  </a:cxn>
                  <a:cxn ang="0">
                    <a:pos x="722" y="52"/>
                  </a:cxn>
                  <a:cxn ang="0">
                    <a:pos x="658" y="24"/>
                  </a:cxn>
                  <a:cxn ang="0">
                    <a:pos x="590" y="8"/>
                  </a:cxn>
                  <a:cxn ang="0">
                    <a:pos x="512" y="0"/>
                  </a:cxn>
                  <a:cxn ang="0">
                    <a:pos x="426" y="4"/>
                  </a:cxn>
                  <a:cxn ang="0">
                    <a:pos x="342" y="26"/>
                  </a:cxn>
                  <a:cxn ang="0">
                    <a:pos x="268" y="56"/>
                  </a:cxn>
                  <a:cxn ang="0">
                    <a:pos x="196" y="102"/>
                  </a:cxn>
                  <a:cxn ang="0">
                    <a:pos x="128" y="164"/>
                  </a:cxn>
                  <a:cxn ang="0">
                    <a:pos x="92" y="212"/>
                  </a:cxn>
                  <a:cxn ang="0">
                    <a:pos x="58" y="266"/>
                  </a:cxn>
                  <a:cxn ang="0">
                    <a:pos x="26" y="344"/>
                  </a:cxn>
                  <a:cxn ang="0">
                    <a:pos x="4" y="420"/>
                  </a:cxn>
                  <a:cxn ang="0">
                    <a:pos x="0" y="498"/>
                  </a:cxn>
                  <a:cxn ang="0">
                    <a:pos x="0" y="558"/>
                  </a:cxn>
                  <a:cxn ang="0">
                    <a:pos x="16" y="630"/>
                  </a:cxn>
                  <a:cxn ang="0">
                    <a:pos x="44" y="712"/>
                  </a:cxn>
                  <a:cxn ang="0">
                    <a:pos x="92" y="790"/>
                  </a:cxn>
                  <a:cxn ang="0">
                    <a:pos x="138" y="850"/>
                  </a:cxn>
                  <a:cxn ang="0">
                    <a:pos x="217" y="914"/>
                  </a:cxn>
                  <a:cxn ang="0">
                    <a:pos x="305" y="966"/>
                  </a:cxn>
                  <a:cxn ang="0">
                    <a:pos x="373" y="986"/>
                  </a:cxn>
                  <a:cxn ang="0">
                    <a:pos x="461" y="1000"/>
                  </a:cxn>
                  <a:cxn ang="0">
                    <a:pos x="561" y="1000"/>
                  </a:cxn>
                  <a:cxn ang="0">
                    <a:pos x="671" y="972"/>
                  </a:cxn>
                  <a:cxn ang="0">
                    <a:pos x="767" y="920"/>
                  </a:cxn>
                  <a:cxn ang="0">
                    <a:pos x="686" y="852"/>
                  </a:cxn>
                </a:cxnLst>
                <a:rect l="0" t="0" r="r" b="b"/>
                <a:pathLst>
                  <a:path w="770" h="1000">
                    <a:moveTo>
                      <a:pt x="686" y="852"/>
                    </a:moveTo>
                    <a:lnTo>
                      <a:pt x="622" y="770"/>
                    </a:lnTo>
                    <a:lnTo>
                      <a:pt x="582" y="696"/>
                    </a:lnTo>
                    <a:lnTo>
                      <a:pt x="558" y="616"/>
                    </a:lnTo>
                    <a:lnTo>
                      <a:pt x="544" y="540"/>
                    </a:lnTo>
                    <a:lnTo>
                      <a:pt x="546" y="462"/>
                    </a:lnTo>
                    <a:lnTo>
                      <a:pt x="558" y="386"/>
                    </a:lnTo>
                    <a:lnTo>
                      <a:pt x="586" y="300"/>
                    </a:lnTo>
                    <a:lnTo>
                      <a:pt x="626" y="226"/>
                    </a:lnTo>
                    <a:lnTo>
                      <a:pt x="690" y="146"/>
                    </a:lnTo>
                    <a:lnTo>
                      <a:pt x="770" y="82"/>
                    </a:lnTo>
                    <a:lnTo>
                      <a:pt x="722" y="52"/>
                    </a:lnTo>
                    <a:lnTo>
                      <a:pt x="658" y="24"/>
                    </a:lnTo>
                    <a:lnTo>
                      <a:pt x="590" y="8"/>
                    </a:lnTo>
                    <a:lnTo>
                      <a:pt x="512" y="0"/>
                    </a:lnTo>
                    <a:lnTo>
                      <a:pt x="426" y="4"/>
                    </a:lnTo>
                    <a:lnTo>
                      <a:pt x="342" y="26"/>
                    </a:lnTo>
                    <a:lnTo>
                      <a:pt x="268" y="56"/>
                    </a:lnTo>
                    <a:lnTo>
                      <a:pt x="196" y="102"/>
                    </a:lnTo>
                    <a:lnTo>
                      <a:pt x="128" y="164"/>
                    </a:lnTo>
                    <a:lnTo>
                      <a:pt x="92" y="212"/>
                    </a:lnTo>
                    <a:lnTo>
                      <a:pt x="58" y="266"/>
                    </a:lnTo>
                    <a:lnTo>
                      <a:pt x="26" y="344"/>
                    </a:lnTo>
                    <a:lnTo>
                      <a:pt x="4" y="420"/>
                    </a:lnTo>
                    <a:lnTo>
                      <a:pt x="0" y="498"/>
                    </a:lnTo>
                    <a:lnTo>
                      <a:pt x="0" y="558"/>
                    </a:lnTo>
                    <a:lnTo>
                      <a:pt x="16" y="630"/>
                    </a:lnTo>
                    <a:lnTo>
                      <a:pt x="44" y="712"/>
                    </a:lnTo>
                    <a:lnTo>
                      <a:pt x="92" y="790"/>
                    </a:lnTo>
                    <a:lnTo>
                      <a:pt x="138" y="850"/>
                    </a:lnTo>
                    <a:lnTo>
                      <a:pt x="217" y="914"/>
                    </a:lnTo>
                    <a:lnTo>
                      <a:pt x="305" y="966"/>
                    </a:lnTo>
                    <a:lnTo>
                      <a:pt x="373" y="986"/>
                    </a:lnTo>
                    <a:lnTo>
                      <a:pt x="461" y="1000"/>
                    </a:lnTo>
                    <a:lnTo>
                      <a:pt x="561" y="1000"/>
                    </a:lnTo>
                    <a:lnTo>
                      <a:pt x="671" y="972"/>
                    </a:lnTo>
                    <a:lnTo>
                      <a:pt x="767" y="920"/>
                    </a:lnTo>
                    <a:lnTo>
                      <a:pt x="686" y="852"/>
                    </a:lnTo>
                    <a:close/>
                  </a:path>
                </a:pathLst>
              </a:custGeom>
              <a:solidFill>
                <a:schemeClr val="bg2"/>
              </a:solidFill>
              <a:ln w="9525">
                <a:solidFill>
                  <a:schemeClr val="accent1"/>
                </a:solidFill>
                <a:round/>
                <a:headEnd/>
                <a:tailEnd/>
              </a:ln>
              <a:effectLst/>
            </p:spPr>
            <p:txBody>
              <a:bodyPr/>
              <a:lstStyle/>
              <a:p>
                <a:endParaRPr lang="zh-CN" altLang="en-US"/>
              </a:p>
            </p:txBody>
          </p:sp>
          <p:grpSp>
            <p:nvGrpSpPr>
              <p:cNvPr id="32" name="Group 6"/>
              <p:cNvGrpSpPr>
                <a:grpSpLocks/>
              </p:cNvGrpSpPr>
              <p:nvPr/>
            </p:nvGrpSpPr>
            <p:grpSpPr bwMode="auto">
              <a:xfrm>
                <a:off x="3107" y="1752"/>
                <a:ext cx="1542" cy="998"/>
                <a:chOff x="3107" y="1752"/>
                <a:chExt cx="1542" cy="998"/>
              </a:xfrm>
            </p:grpSpPr>
            <p:sp>
              <p:nvSpPr>
                <p:cNvPr id="33" name="Oval 4"/>
                <p:cNvSpPr>
                  <a:spLocks noChangeArrowheads="1"/>
                </p:cNvSpPr>
                <p:nvPr/>
              </p:nvSpPr>
              <p:spPr bwMode="auto">
                <a:xfrm>
                  <a:off x="3107" y="1752"/>
                  <a:ext cx="998" cy="998"/>
                </a:xfrm>
                <a:prstGeom prst="ellipse">
                  <a:avLst/>
                </a:prstGeom>
                <a:noFill/>
                <a:ln w="38100">
                  <a:solidFill>
                    <a:schemeClr val="accent1"/>
                  </a:solidFill>
                  <a:round/>
                  <a:headEnd/>
                  <a:tailEnd/>
                </a:ln>
                <a:effectLst/>
              </p:spPr>
              <p:txBody>
                <a:bodyPr wrap="none" anchor="ctr"/>
                <a:lstStyle/>
                <a:p>
                  <a:endParaRPr lang="zh-CN" altLang="en-US"/>
                </a:p>
              </p:txBody>
            </p:sp>
            <p:sp>
              <p:nvSpPr>
                <p:cNvPr id="34" name="Oval 5"/>
                <p:cNvSpPr>
                  <a:spLocks noChangeArrowheads="1"/>
                </p:cNvSpPr>
                <p:nvPr/>
              </p:nvSpPr>
              <p:spPr bwMode="auto">
                <a:xfrm>
                  <a:off x="3651" y="1752"/>
                  <a:ext cx="998" cy="998"/>
                </a:xfrm>
                <a:prstGeom prst="ellipse">
                  <a:avLst/>
                </a:prstGeom>
                <a:noFill/>
                <a:ln w="38100">
                  <a:solidFill>
                    <a:schemeClr val="accent1"/>
                  </a:solidFill>
                  <a:round/>
                  <a:headEnd/>
                  <a:tailEnd/>
                </a:ln>
                <a:effectLst/>
              </p:spPr>
              <p:txBody>
                <a:bodyPr wrap="none" anchor="ctr"/>
                <a:lstStyle/>
                <a:p>
                  <a:endParaRPr lang="zh-CN" altLang="en-US"/>
                </a:p>
              </p:txBody>
            </p:sp>
          </p:grpSp>
        </p:grpSp>
        <p:sp>
          <p:nvSpPr>
            <p:cNvPr id="27" name="TextBox 26"/>
            <p:cNvSpPr txBox="1"/>
            <p:nvPr/>
          </p:nvSpPr>
          <p:spPr>
            <a:xfrm>
              <a:off x="1682448" y="1863728"/>
              <a:ext cx="332142" cy="338554"/>
            </a:xfrm>
            <a:prstGeom prst="rect">
              <a:avLst/>
            </a:prstGeom>
            <a:noFill/>
            <a:ln>
              <a:noFill/>
            </a:ln>
          </p:spPr>
          <p:txBody>
            <a:bodyPr wrap="none" rtlCol="0">
              <a:spAutoFit/>
            </a:bodyPr>
            <a:lstStyle/>
            <a:p>
              <a:r>
                <a:rPr lang="en-US" altLang="zh-CN" sz="1600" b="1" dirty="0">
                  <a:solidFill>
                    <a:schemeClr val="accent2">
                      <a:lumMod val="60000"/>
                      <a:lumOff val="40000"/>
                    </a:schemeClr>
                  </a:solidFill>
                </a:rPr>
                <a:t>A</a:t>
              </a:r>
              <a:endParaRPr lang="zh-CN" altLang="en-US" sz="1600" b="1" dirty="0">
                <a:solidFill>
                  <a:schemeClr val="accent2">
                    <a:lumMod val="60000"/>
                    <a:lumOff val="40000"/>
                  </a:schemeClr>
                </a:solidFill>
              </a:endParaRPr>
            </a:p>
          </p:txBody>
        </p:sp>
        <p:sp>
          <p:nvSpPr>
            <p:cNvPr id="28" name="TextBox 27"/>
            <p:cNvSpPr txBox="1"/>
            <p:nvPr/>
          </p:nvSpPr>
          <p:spPr>
            <a:xfrm>
              <a:off x="2493818" y="1836020"/>
              <a:ext cx="332142" cy="338554"/>
            </a:xfrm>
            <a:prstGeom prst="rect">
              <a:avLst/>
            </a:prstGeom>
            <a:noFill/>
            <a:ln>
              <a:noFill/>
            </a:ln>
          </p:spPr>
          <p:txBody>
            <a:bodyPr wrap="none" rtlCol="0">
              <a:spAutoFit/>
            </a:bodyPr>
            <a:lstStyle/>
            <a:p>
              <a:r>
                <a:rPr lang="en-US" altLang="zh-CN" sz="1600" b="1" dirty="0">
                  <a:solidFill>
                    <a:schemeClr val="accent2">
                      <a:lumMod val="60000"/>
                      <a:lumOff val="40000"/>
                    </a:schemeClr>
                  </a:solidFill>
                </a:rPr>
                <a:t>B</a:t>
              </a:r>
              <a:endParaRPr lang="zh-CN" altLang="en-US" sz="1600" b="1" dirty="0">
                <a:solidFill>
                  <a:schemeClr val="accent2">
                    <a:lumMod val="60000"/>
                    <a:lumOff val="40000"/>
                  </a:schemeClr>
                </a:solidFill>
              </a:endParaRPr>
            </a:p>
          </p:txBody>
        </p:sp>
      </p:grpSp>
      <p:sp>
        <p:nvSpPr>
          <p:cNvPr id="35" name="Title 1"/>
          <p:cNvSpPr>
            <a:spLocks noGrp="1"/>
          </p:cNvSpPr>
          <p:nvPr>
            <p:ph type="title"/>
          </p:nvPr>
        </p:nvSpPr>
        <p:spPr>
          <a:xfrm>
            <a:off x="1348106" y="104390"/>
            <a:ext cx="7369175" cy="836612"/>
          </a:xfrm>
        </p:spPr>
        <p:txBody>
          <a:bodyPr/>
          <a:lstStyle/>
          <a:p>
            <a:r>
              <a:rPr lang="zh-CN" altLang="en-US" b="0" dirty="0">
                <a:solidFill>
                  <a:srgbClr val="3213ED"/>
                </a:solidFill>
              </a:rPr>
              <a:t>可在</a:t>
            </a:r>
            <a:r>
              <a:rPr lang="en-US" altLang="zh-CN" b="0" dirty="0">
                <a:solidFill>
                  <a:srgbClr val="3213ED"/>
                </a:solidFill>
              </a:rPr>
              <a:t>WOS</a:t>
            </a:r>
            <a:r>
              <a:rPr lang="zh-CN" altLang="en-US" b="0" dirty="0">
                <a:solidFill>
                  <a:srgbClr val="3213ED"/>
                </a:solidFill>
              </a:rPr>
              <a:t>平台上检索时使用的运算符</a:t>
            </a:r>
          </a:p>
        </p:txBody>
      </p:sp>
      <p:graphicFrame>
        <p:nvGraphicFramePr>
          <p:cNvPr id="39" name="Table 38"/>
          <p:cNvGraphicFramePr>
            <a:graphicFrameLocks noGrp="1"/>
          </p:cNvGraphicFramePr>
          <p:nvPr>
            <p:extLst>
              <p:ext uri="{D42A27DB-BD31-4B8C-83A1-F6EECF244321}">
                <p14:modId xmlns="" xmlns:p14="http://schemas.microsoft.com/office/powerpoint/2010/main" val="4208827159"/>
              </p:ext>
            </p:extLst>
          </p:nvPr>
        </p:nvGraphicFramePr>
        <p:xfrm>
          <a:off x="436880" y="2477914"/>
          <a:ext cx="8280400" cy="3676154"/>
        </p:xfrm>
        <a:graphic>
          <a:graphicData uri="http://schemas.openxmlformats.org/drawingml/2006/table">
            <a:tbl>
              <a:tblPr>
                <a:tableStyleId>{8799B23B-EC83-4686-B30A-512413B5E67A}</a:tableStyleId>
              </a:tblPr>
              <a:tblGrid>
                <a:gridCol w="1306730">
                  <a:extLst>
                    <a:ext uri="{9D8B030D-6E8A-4147-A177-3AD203B41FA5}">
                      <a16:colId xmlns="" xmlns:a16="http://schemas.microsoft.com/office/drawing/2014/main" val="20000"/>
                    </a:ext>
                  </a:extLst>
                </a:gridCol>
                <a:gridCol w="2853472">
                  <a:extLst>
                    <a:ext uri="{9D8B030D-6E8A-4147-A177-3AD203B41FA5}">
                      <a16:colId xmlns="" xmlns:a16="http://schemas.microsoft.com/office/drawing/2014/main" val="20001"/>
                    </a:ext>
                  </a:extLst>
                </a:gridCol>
                <a:gridCol w="1693414">
                  <a:extLst>
                    <a:ext uri="{9D8B030D-6E8A-4147-A177-3AD203B41FA5}">
                      <a16:colId xmlns="" xmlns:a16="http://schemas.microsoft.com/office/drawing/2014/main" val="20002"/>
                    </a:ext>
                  </a:extLst>
                </a:gridCol>
                <a:gridCol w="2426784">
                  <a:extLst>
                    <a:ext uri="{9D8B030D-6E8A-4147-A177-3AD203B41FA5}">
                      <a16:colId xmlns="" xmlns:a16="http://schemas.microsoft.com/office/drawing/2014/main" val="20003"/>
                    </a:ext>
                  </a:extLst>
                </a:gridCol>
              </a:tblGrid>
              <a:tr h="250688">
                <a:tc>
                  <a:txBody>
                    <a:bodyPr/>
                    <a:lstStyle/>
                    <a:p>
                      <a:pPr algn="ctr" fontAlgn="t"/>
                      <a:r>
                        <a:rPr lang="zh-CN" altLang="en-US" sz="1600" u="none" strike="noStrike" dirty="0">
                          <a:solidFill>
                            <a:schemeClr val="bg2"/>
                          </a:solidFill>
                        </a:rPr>
                        <a:t>运算符（英文）</a:t>
                      </a:r>
                      <a:endParaRPr lang="zh-CN" altLang="en-US" sz="1600" b="0" i="0" u="none" strike="noStrike" dirty="0">
                        <a:solidFill>
                          <a:schemeClr val="bg2"/>
                        </a:solidFill>
                        <a:latin typeface="Calibri"/>
                      </a:endParaRPr>
                    </a:p>
                  </a:txBody>
                  <a:tcPr marL="9525" marR="9525" marT="9525" marB="0"/>
                </a:tc>
                <a:tc>
                  <a:txBody>
                    <a:bodyPr/>
                    <a:lstStyle/>
                    <a:p>
                      <a:pPr algn="ctr" fontAlgn="ctr"/>
                      <a:r>
                        <a:rPr lang="zh-CN" altLang="en-US" sz="1600" u="none" strike="noStrike" dirty="0">
                          <a:solidFill>
                            <a:schemeClr val="bg2"/>
                          </a:solidFill>
                        </a:rPr>
                        <a:t>检索结果</a:t>
                      </a:r>
                      <a:endParaRPr lang="zh-CN" altLang="en-US" sz="1600" b="0" i="0" u="none" strike="noStrike" dirty="0">
                        <a:solidFill>
                          <a:schemeClr val="bg2"/>
                        </a:solidFill>
                        <a:latin typeface="Calibri"/>
                      </a:endParaRPr>
                    </a:p>
                  </a:txBody>
                  <a:tcPr marL="9525" marR="9525" marT="9525" marB="0" anchor="ctr"/>
                </a:tc>
                <a:tc>
                  <a:txBody>
                    <a:bodyPr/>
                    <a:lstStyle/>
                    <a:p>
                      <a:pPr algn="ctr" fontAlgn="ctr"/>
                      <a:r>
                        <a:rPr lang="zh-CN" altLang="en-US" sz="1600" u="none" strike="noStrike" dirty="0">
                          <a:solidFill>
                            <a:schemeClr val="bg2"/>
                          </a:solidFill>
                        </a:rPr>
                        <a:t>检索式</a:t>
                      </a:r>
                      <a:endParaRPr lang="zh-CN" altLang="en-US" sz="1600" b="0" i="0" u="none" strike="noStrike" dirty="0">
                        <a:solidFill>
                          <a:schemeClr val="bg2"/>
                        </a:solidFill>
                        <a:latin typeface="Calibri"/>
                      </a:endParaRPr>
                    </a:p>
                  </a:txBody>
                  <a:tcPr marL="9525" marR="9525" marT="9525" marB="0" anchor="ctr"/>
                </a:tc>
                <a:tc>
                  <a:txBody>
                    <a:bodyPr/>
                    <a:lstStyle/>
                    <a:p>
                      <a:pPr algn="ctr" fontAlgn="ctr"/>
                      <a:r>
                        <a:rPr lang="zh-CN" altLang="en-US" sz="1600" u="none" strike="noStrike" dirty="0">
                          <a:solidFill>
                            <a:schemeClr val="bg2"/>
                          </a:solidFill>
                        </a:rPr>
                        <a:t>作用</a:t>
                      </a:r>
                      <a:endParaRPr lang="zh-CN" altLang="en-US" sz="1600" b="0" i="0" u="none" strike="noStrike" dirty="0">
                        <a:solidFill>
                          <a:schemeClr val="bg2"/>
                        </a:solidFill>
                        <a:latin typeface="Calibri"/>
                      </a:endParaRPr>
                    </a:p>
                  </a:txBody>
                  <a:tcPr marL="9525" marR="9525" marT="9525" marB="0" anchor="ctr"/>
                </a:tc>
                <a:extLst>
                  <a:ext uri="{0D108BD9-81ED-4DB2-BD59-A6C34878D82A}">
                    <a16:rowId xmlns="" xmlns:a16="http://schemas.microsoft.com/office/drawing/2014/main" val="10000"/>
                  </a:ext>
                </a:extLst>
              </a:tr>
              <a:tr h="250688">
                <a:tc>
                  <a:txBody>
                    <a:bodyPr/>
                    <a:lstStyle/>
                    <a:p>
                      <a:pPr algn="ctr" fontAlgn="t"/>
                      <a:r>
                        <a:rPr lang="en-US" sz="1600" u="none" strike="noStrike" dirty="0">
                          <a:solidFill>
                            <a:schemeClr val="bg2"/>
                          </a:solidFill>
                        </a:rPr>
                        <a:t>" "</a:t>
                      </a:r>
                      <a:endParaRPr lang="en-US" sz="1600" b="0" i="0" u="none" strike="noStrike" dirty="0">
                        <a:solidFill>
                          <a:schemeClr val="bg2"/>
                        </a:solidFill>
                        <a:latin typeface="Calibri"/>
                      </a:endParaRPr>
                    </a:p>
                  </a:txBody>
                  <a:tcPr marL="9525" marR="9525" marT="9525" marB="0"/>
                </a:tc>
                <a:tc>
                  <a:txBody>
                    <a:bodyPr/>
                    <a:lstStyle/>
                    <a:p>
                      <a:pPr algn="l" fontAlgn="ctr"/>
                      <a:r>
                        <a:rPr lang="en-US" sz="1600" u="none" strike="noStrike"/>
                        <a:t>stem cell</a:t>
                      </a:r>
                      <a:endParaRPr lang="en-US" sz="1600" b="0" i="0" u="none" strike="noStrike">
                        <a:solidFill>
                          <a:srgbClr val="000000"/>
                        </a:solidFill>
                        <a:latin typeface="Calibri"/>
                      </a:endParaRPr>
                    </a:p>
                  </a:txBody>
                  <a:tcPr marL="9525" marR="9525" marT="9525" marB="0" anchor="ctr"/>
                </a:tc>
                <a:tc>
                  <a:txBody>
                    <a:bodyPr/>
                    <a:lstStyle/>
                    <a:p>
                      <a:pPr algn="l" fontAlgn="ctr"/>
                      <a:r>
                        <a:rPr lang="zh-CN" altLang="en-US" sz="1600" u="none" strike="noStrike"/>
                        <a:t>精确检索</a:t>
                      </a:r>
                      <a:r>
                        <a:rPr lang="en-US" altLang="zh-CN" sz="1600" u="none" strike="noStrike"/>
                        <a:t>"</a:t>
                      </a:r>
                      <a:r>
                        <a:rPr lang="en-US" sz="1600" u="none" strike="noStrike"/>
                        <a:t>stem cell"</a:t>
                      </a:r>
                      <a:endParaRPr lang="en-US" sz="1600" b="0" i="0" u="none" strike="noStrike">
                        <a:solidFill>
                          <a:srgbClr val="000000"/>
                        </a:solidFill>
                        <a:latin typeface="Calibri"/>
                      </a:endParaRPr>
                    </a:p>
                  </a:txBody>
                  <a:tcPr marL="9525" marR="9525" marT="9525" marB="0" anchor="ctr"/>
                </a:tc>
                <a:tc>
                  <a:txBody>
                    <a:bodyPr/>
                    <a:lstStyle/>
                    <a:p>
                      <a:pPr algn="l" fontAlgn="ctr"/>
                      <a:r>
                        <a:rPr lang="zh-CN" altLang="en-US" sz="1600" u="none" strike="noStrike"/>
                        <a:t>精确检索短语</a:t>
                      </a:r>
                      <a:endParaRPr lang="zh-CN" altLang="en-US" sz="1600" b="0" i="0" u="none" strike="noStrike">
                        <a:solidFill>
                          <a:srgbClr val="000000"/>
                        </a:solidFill>
                        <a:latin typeface="Calibri"/>
                      </a:endParaRPr>
                    </a:p>
                  </a:txBody>
                  <a:tcPr marL="9525" marR="9525" marT="9525" marB="0" anchor="ctr"/>
                </a:tc>
                <a:extLst>
                  <a:ext uri="{0D108BD9-81ED-4DB2-BD59-A6C34878D82A}">
                    <a16:rowId xmlns="" xmlns:a16="http://schemas.microsoft.com/office/drawing/2014/main" val="10001"/>
                  </a:ext>
                </a:extLst>
              </a:tr>
              <a:tr h="394800">
                <a:tc>
                  <a:txBody>
                    <a:bodyPr/>
                    <a:lstStyle/>
                    <a:p>
                      <a:pPr algn="ctr" fontAlgn="t"/>
                      <a:r>
                        <a:rPr lang="en-US" sz="1600" u="none" strike="noStrike" dirty="0">
                          <a:solidFill>
                            <a:schemeClr val="bg2"/>
                          </a:solidFill>
                        </a:rPr>
                        <a:t>*</a:t>
                      </a:r>
                      <a:endParaRPr lang="en-US" sz="1600" b="0" i="0" u="none" strike="noStrike" dirty="0">
                        <a:solidFill>
                          <a:schemeClr val="bg2"/>
                        </a:solidFill>
                        <a:latin typeface="Calibri"/>
                      </a:endParaRPr>
                    </a:p>
                  </a:txBody>
                  <a:tcPr marL="9525" marR="9525" marT="9525" marB="0"/>
                </a:tc>
                <a:tc>
                  <a:txBody>
                    <a:bodyPr/>
                    <a:lstStyle/>
                    <a:p>
                      <a:pPr algn="l" fontAlgn="ctr"/>
                      <a:r>
                        <a:rPr lang="en-US" sz="1600" u="none" strike="noStrike"/>
                        <a:t>gene,genetics,generation</a:t>
                      </a:r>
                      <a:r>
                        <a:rPr lang="zh-CN" altLang="en-US" sz="1600" u="none" strike="noStrike"/>
                        <a:t>等</a:t>
                      </a:r>
                      <a:endParaRPr lang="zh-CN" altLang="en-US" sz="1600" b="0" i="0" u="none" strike="noStrike">
                        <a:solidFill>
                          <a:srgbClr val="000000"/>
                        </a:solidFill>
                        <a:latin typeface="Calibri"/>
                      </a:endParaRPr>
                    </a:p>
                  </a:txBody>
                  <a:tcPr marL="9525" marR="9525" marT="9525" marB="0" anchor="ctr"/>
                </a:tc>
                <a:tc>
                  <a:txBody>
                    <a:bodyPr/>
                    <a:lstStyle/>
                    <a:p>
                      <a:pPr algn="l" fontAlgn="ctr"/>
                      <a:r>
                        <a:rPr lang="en-US" sz="1600" u="none" strike="noStrike"/>
                        <a:t>gene*</a:t>
                      </a:r>
                      <a:endParaRPr lang="en-US" sz="1600" b="0" i="0" u="none" strike="noStrike">
                        <a:solidFill>
                          <a:srgbClr val="000000"/>
                        </a:solidFill>
                        <a:latin typeface="Calibri"/>
                      </a:endParaRPr>
                    </a:p>
                  </a:txBody>
                  <a:tcPr marL="9525" marR="9525" marT="9525" marB="0" anchor="ctr"/>
                </a:tc>
                <a:tc>
                  <a:txBody>
                    <a:bodyPr/>
                    <a:lstStyle/>
                    <a:p>
                      <a:pPr algn="l" fontAlgn="ctr"/>
                      <a:r>
                        <a:rPr lang="zh-CN" altLang="en-US" sz="1600" u="none" strike="noStrike"/>
                        <a:t>代表</a:t>
                      </a:r>
                      <a:r>
                        <a:rPr lang="en-US" altLang="zh-CN" sz="1600" u="none" strike="noStrike"/>
                        <a:t>&gt;=0</a:t>
                      </a:r>
                      <a:r>
                        <a:rPr lang="zh-CN" altLang="en-US" sz="1600" u="none" strike="noStrike"/>
                        <a:t>个字符</a:t>
                      </a:r>
                      <a:endParaRPr lang="zh-CN" altLang="en-US" sz="1600" b="0" i="0" u="none" strike="noStrike">
                        <a:solidFill>
                          <a:srgbClr val="000000"/>
                        </a:solidFill>
                        <a:latin typeface="Calibri"/>
                      </a:endParaRPr>
                    </a:p>
                  </a:txBody>
                  <a:tcPr marL="9525" marR="9525" marT="9525" marB="0" anchor="ctr"/>
                </a:tc>
                <a:extLst>
                  <a:ext uri="{0D108BD9-81ED-4DB2-BD59-A6C34878D82A}">
                    <a16:rowId xmlns="" xmlns:a16="http://schemas.microsoft.com/office/drawing/2014/main" val="10002"/>
                  </a:ext>
                </a:extLst>
              </a:tr>
              <a:tr h="250688">
                <a:tc>
                  <a:txBody>
                    <a:bodyPr/>
                    <a:lstStyle/>
                    <a:p>
                      <a:pPr algn="ctr" fontAlgn="t"/>
                      <a:r>
                        <a:rPr lang="en-US" sz="1600" u="none" strike="noStrike" dirty="0">
                          <a:solidFill>
                            <a:schemeClr val="bg2"/>
                          </a:solidFill>
                        </a:rPr>
                        <a:t>？</a:t>
                      </a:r>
                      <a:endParaRPr lang="en-US" sz="1600" b="0" i="0" u="none" strike="noStrike" dirty="0">
                        <a:solidFill>
                          <a:schemeClr val="bg2"/>
                        </a:solidFill>
                        <a:latin typeface="Calibri"/>
                      </a:endParaRPr>
                    </a:p>
                  </a:txBody>
                  <a:tcPr marL="9525" marR="9525" marT="9525" marB="0"/>
                </a:tc>
                <a:tc>
                  <a:txBody>
                    <a:bodyPr/>
                    <a:lstStyle/>
                    <a:p>
                      <a:pPr algn="l" fontAlgn="ctr"/>
                      <a:r>
                        <a:rPr lang="en-US" sz="1600" u="none" strike="noStrike" dirty="0" err="1"/>
                        <a:t>women;woman</a:t>
                      </a:r>
                      <a:r>
                        <a:rPr lang="zh-CN" altLang="en-US" sz="1600" u="none" strike="noStrike" dirty="0"/>
                        <a:t>等</a:t>
                      </a:r>
                      <a:endParaRPr lang="zh-CN" altLang="en-US" sz="1600" b="0" i="0" u="none" strike="noStrike" dirty="0">
                        <a:solidFill>
                          <a:srgbClr val="000000"/>
                        </a:solidFill>
                        <a:latin typeface="Calibri"/>
                      </a:endParaRPr>
                    </a:p>
                  </a:txBody>
                  <a:tcPr marL="9525" marR="9525" marT="9525" marB="0" anchor="ctr"/>
                </a:tc>
                <a:tc>
                  <a:txBody>
                    <a:bodyPr/>
                    <a:lstStyle/>
                    <a:p>
                      <a:pPr algn="l" fontAlgn="ctr"/>
                      <a:r>
                        <a:rPr lang="en-US" sz="1600" u="none" strike="noStrike"/>
                        <a:t>wom?n</a:t>
                      </a:r>
                      <a:endParaRPr lang="en-US" sz="1600" b="0" i="0" u="none" strike="noStrike">
                        <a:solidFill>
                          <a:srgbClr val="000000"/>
                        </a:solidFill>
                        <a:latin typeface="Calibri"/>
                      </a:endParaRPr>
                    </a:p>
                  </a:txBody>
                  <a:tcPr marL="9525" marR="9525" marT="9525" marB="0" anchor="ctr"/>
                </a:tc>
                <a:tc>
                  <a:txBody>
                    <a:bodyPr/>
                    <a:lstStyle/>
                    <a:p>
                      <a:pPr algn="l" fontAlgn="ctr"/>
                      <a:r>
                        <a:rPr lang="zh-CN" altLang="en-US" sz="1600" u="none" strike="noStrike"/>
                        <a:t>代表</a:t>
                      </a:r>
                      <a:r>
                        <a:rPr lang="en-US" altLang="zh-CN" sz="1600" u="none" strike="noStrike"/>
                        <a:t>1</a:t>
                      </a:r>
                      <a:r>
                        <a:rPr lang="zh-CN" altLang="en-US" sz="1600" u="none" strike="noStrike"/>
                        <a:t>个字符</a:t>
                      </a:r>
                      <a:endParaRPr lang="zh-CN" altLang="en-US" sz="1600" b="0" i="0" u="none" strike="noStrike">
                        <a:solidFill>
                          <a:srgbClr val="000000"/>
                        </a:solidFill>
                        <a:latin typeface="Calibri"/>
                      </a:endParaRPr>
                    </a:p>
                  </a:txBody>
                  <a:tcPr marL="9525" marR="9525" marT="9525" marB="0" anchor="ctr"/>
                </a:tc>
                <a:extLst>
                  <a:ext uri="{0D108BD9-81ED-4DB2-BD59-A6C34878D82A}">
                    <a16:rowId xmlns="" xmlns:a16="http://schemas.microsoft.com/office/drawing/2014/main" val="10003"/>
                  </a:ext>
                </a:extLst>
              </a:tr>
              <a:tr h="250688">
                <a:tc>
                  <a:txBody>
                    <a:bodyPr/>
                    <a:lstStyle/>
                    <a:p>
                      <a:pPr algn="ctr" fontAlgn="t"/>
                      <a:r>
                        <a:rPr lang="en-US" sz="1600" u="none" strike="noStrike">
                          <a:solidFill>
                            <a:schemeClr val="bg2"/>
                          </a:solidFill>
                        </a:rPr>
                        <a:t>$</a:t>
                      </a:r>
                      <a:endParaRPr lang="en-US" sz="1600" b="0" i="0" u="none" strike="noStrike">
                        <a:solidFill>
                          <a:schemeClr val="bg2"/>
                        </a:solidFill>
                        <a:latin typeface="Calibri"/>
                      </a:endParaRPr>
                    </a:p>
                  </a:txBody>
                  <a:tcPr marL="9525" marR="9525" marT="9525" marB="0"/>
                </a:tc>
                <a:tc>
                  <a:txBody>
                    <a:bodyPr/>
                    <a:lstStyle/>
                    <a:p>
                      <a:pPr algn="l" fontAlgn="ctr"/>
                      <a:r>
                        <a:rPr lang="en-US" sz="1600" u="none" strike="noStrike" dirty="0" err="1"/>
                        <a:t>color,colour</a:t>
                      </a:r>
                      <a:r>
                        <a:rPr lang="zh-CN" altLang="en-US" sz="1600" u="none" strike="noStrike" dirty="0"/>
                        <a:t>等</a:t>
                      </a:r>
                      <a:endParaRPr lang="zh-CN" altLang="en-US" sz="1600" b="0" i="0" u="none" strike="noStrike" dirty="0">
                        <a:solidFill>
                          <a:srgbClr val="000000"/>
                        </a:solidFill>
                        <a:latin typeface="Calibri"/>
                      </a:endParaRPr>
                    </a:p>
                  </a:txBody>
                  <a:tcPr marL="9525" marR="9525" marT="9525" marB="0" anchor="ctr"/>
                </a:tc>
                <a:tc>
                  <a:txBody>
                    <a:bodyPr/>
                    <a:lstStyle/>
                    <a:p>
                      <a:pPr algn="l" fontAlgn="ctr"/>
                      <a:r>
                        <a:rPr lang="en-US" sz="1600" u="none" strike="noStrike"/>
                        <a:t>colo$r</a:t>
                      </a:r>
                      <a:endParaRPr lang="en-US" sz="1600" b="0" i="0" u="none" strike="noStrike">
                        <a:solidFill>
                          <a:srgbClr val="000000"/>
                        </a:solidFill>
                        <a:latin typeface="Calibri"/>
                      </a:endParaRPr>
                    </a:p>
                  </a:txBody>
                  <a:tcPr marL="9525" marR="9525" marT="9525" marB="0" anchor="ctr"/>
                </a:tc>
                <a:tc>
                  <a:txBody>
                    <a:bodyPr/>
                    <a:lstStyle/>
                    <a:p>
                      <a:pPr algn="l" fontAlgn="ctr"/>
                      <a:r>
                        <a:rPr lang="zh-CN" altLang="en-US" sz="1600" u="none" strike="noStrike"/>
                        <a:t>代表</a:t>
                      </a:r>
                      <a:r>
                        <a:rPr lang="en-US" altLang="zh-CN" sz="1600" u="none" strike="noStrike"/>
                        <a:t>0</a:t>
                      </a:r>
                      <a:r>
                        <a:rPr lang="zh-CN" altLang="en-US" sz="1600" u="none" strike="noStrike"/>
                        <a:t>或</a:t>
                      </a:r>
                      <a:r>
                        <a:rPr lang="en-US" altLang="zh-CN" sz="1600" u="none" strike="noStrike"/>
                        <a:t>1</a:t>
                      </a:r>
                      <a:r>
                        <a:rPr lang="zh-CN" altLang="en-US" sz="1600" u="none" strike="noStrike"/>
                        <a:t>个字符</a:t>
                      </a:r>
                      <a:endParaRPr lang="zh-CN" altLang="en-US" sz="1600" b="0" i="0" u="none" strike="noStrike">
                        <a:solidFill>
                          <a:srgbClr val="000000"/>
                        </a:solidFill>
                        <a:latin typeface="Calibri"/>
                      </a:endParaRPr>
                    </a:p>
                  </a:txBody>
                  <a:tcPr marL="9525" marR="9525" marT="9525" marB="0" anchor="ctr"/>
                </a:tc>
                <a:extLst>
                  <a:ext uri="{0D108BD9-81ED-4DB2-BD59-A6C34878D82A}">
                    <a16:rowId xmlns="" xmlns:a16="http://schemas.microsoft.com/office/drawing/2014/main" val="10004"/>
                  </a:ext>
                </a:extLst>
              </a:tr>
              <a:tr h="872485">
                <a:tc rowSpan="2">
                  <a:txBody>
                    <a:bodyPr/>
                    <a:lstStyle/>
                    <a:p>
                      <a:pPr algn="ctr" fontAlgn="ctr"/>
                      <a:r>
                        <a:rPr lang="en-US" sz="1600" u="none" strike="noStrike">
                          <a:solidFill>
                            <a:schemeClr val="bg2"/>
                          </a:solidFill>
                        </a:rPr>
                        <a:t>Near/x</a:t>
                      </a:r>
                      <a:endParaRPr lang="en-US" sz="1600" b="0" i="0" u="none" strike="noStrike">
                        <a:solidFill>
                          <a:schemeClr val="bg2"/>
                        </a:solidFill>
                        <a:latin typeface="Calibri"/>
                      </a:endParaRPr>
                    </a:p>
                  </a:txBody>
                  <a:tcPr marL="9525" marR="9525" marT="9525" marB="0" anchor="ctr"/>
                </a:tc>
                <a:tc>
                  <a:txBody>
                    <a:bodyPr/>
                    <a:lstStyle/>
                    <a:p>
                      <a:pPr algn="l" fontAlgn="ctr"/>
                      <a:r>
                        <a:rPr lang="en-US" sz="1600" u="none" strike="noStrike" dirty="0"/>
                        <a:t>pollution </a:t>
                      </a:r>
                      <a:r>
                        <a:rPr lang="en-US" sz="1600" u="none" strike="noStrike" dirty="0" err="1"/>
                        <a:t>control;pollution</a:t>
                      </a:r>
                      <a:r>
                        <a:rPr lang="en-US" sz="1600" u="none" strike="noStrike" dirty="0"/>
                        <a:t> in control; </a:t>
                      </a:r>
                      <a:r>
                        <a:rPr lang="en-US" sz="1600" u="none" strike="noStrike" dirty="0" err="1"/>
                        <a:t>pollutioin</a:t>
                      </a:r>
                      <a:r>
                        <a:rPr lang="en-US" sz="1600" u="none" strike="noStrike" dirty="0"/>
                        <a:t> in the control; pollution in the entire </a:t>
                      </a:r>
                      <a:r>
                        <a:rPr lang="en-US" sz="1600" u="none" strike="noStrike" dirty="0" err="1"/>
                        <a:t>control等</a:t>
                      </a:r>
                      <a:endParaRPr lang="en-US" sz="1600" b="0" i="0" u="none" strike="noStrike" dirty="0">
                        <a:solidFill>
                          <a:srgbClr val="000000"/>
                        </a:solidFill>
                        <a:latin typeface="Calibri"/>
                      </a:endParaRPr>
                    </a:p>
                  </a:txBody>
                  <a:tcPr marL="9525" marR="9525" marT="9525" marB="0" anchor="ctr"/>
                </a:tc>
                <a:tc>
                  <a:txBody>
                    <a:bodyPr/>
                    <a:lstStyle/>
                    <a:p>
                      <a:pPr algn="l" fontAlgn="ctr"/>
                      <a:r>
                        <a:rPr lang="en-US" sz="1600" u="none" strike="noStrike"/>
                        <a:t>pollution Near/3 control</a:t>
                      </a:r>
                      <a:endParaRPr lang="en-US" sz="1600" b="0" i="0" u="none" strike="noStrike">
                        <a:solidFill>
                          <a:srgbClr val="000000"/>
                        </a:solidFill>
                        <a:latin typeface="Calibri"/>
                      </a:endParaRPr>
                    </a:p>
                  </a:txBody>
                  <a:tcPr marL="9525" marR="9525" marT="9525" marB="0" anchor="ctr"/>
                </a:tc>
                <a:tc>
                  <a:txBody>
                    <a:bodyPr/>
                    <a:lstStyle/>
                    <a:p>
                      <a:pPr algn="l" fontAlgn="ctr"/>
                      <a:r>
                        <a:rPr lang="zh-CN" altLang="en-US" sz="1600" u="none" strike="noStrike"/>
                        <a:t>代表两个词之间的词语数量</a:t>
                      </a:r>
                      <a:r>
                        <a:rPr lang="en-US" altLang="zh-CN" sz="1600" u="none" strike="noStrike"/>
                        <a:t>&lt;=X</a:t>
                      </a:r>
                      <a:endParaRPr lang="en-US" altLang="zh-CN" sz="1600" b="0" i="0" u="none" strike="noStrike">
                        <a:solidFill>
                          <a:srgbClr val="000000"/>
                        </a:solidFill>
                        <a:latin typeface="Calibri"/>
                      </a:endParaRPr>
                    </a:p>
                  </a:txBody>
                  <a:tcPr marL="9525" marR="9525" marT="9525" marB="0" anchor="ctr"/>
                </a:tc>
                <a:extLst>
                  <a:ext uri="{0D108BD9-81ED-4DB2-BD59-A6C34878D82A}">
                    <a16:rowId xmlns="" xmlns:a16="http://schemas.microsoft.com/office/drawing/2014/main" val="10005"/>
                  </a:ext>
                </a:extLst>
              </a:tr>
              <a:tr h="491952">
                <a:tc vMerge="1">
                  <a:txBody>
                    <a:bodyPr/>
                    <a:lstStyle/>
                    <a:p>
                      <a:endParaRPr lang="en-US"/>
                    </a:p>
                  </a:txBody>
                  <a:tcPr/>
                </a:tc>
                <a:tc>
                  <a:txBody>
                    <a:bodyPr/>
                    <a:lstStyle/>
                    <a:p>
                      <a:pPr algn="l" fontAlgn="ctr"/>
                      <a:endParaRPr lang="en-US" sz="1600" b="0" i="0" u="none" strike="noStrike" dirty="0">
                        <a:solidFill>
                          <a:srgbClr val="000000"/>
                        </a:solidFill>
                        <a:latin typeface="Calibri"/>
                      </a:endParaRPr>
                    </a:p>
                  </a:txBody>
                  <a:tcPr marL="9525" marR="9525" marT="9525" marB="0" anchor="ctr"/>
                </a:tc>
                <a:tc>
                  <a:txBody>
                    <a:bodyPr/>
                    <a:lstStyle/>
                    <a:p>
                      <a:pPr algn="l" fontAlgn="ctr"/>
                      <a:r>
                        <a:rPr lang="en-US" sz="1600" u="none" strike="noStrike" dirty="0"/>
                        <a:t>pollution Near control</a:t>
                      </a:r>
                      <a:endParaRPr lang="en-US" sz="1600" b="0" i="0" u="none" strike="noStrike" dirty="0">
                        <a:solidFill>
                          <a:srgbClr val="000000"/>
                        </a:solidFill>
                        <a:latin typeface="Calibri"/>
                      </a:endParaRPr>
                    </a:p>
                  </a:txBody>
                  <a:tcPr marL="9525" marR="9525" marT="9525" marB="0" anchor="ctr"/>
                </a:tc>
                <a:tc>
                  <a:txBody>
                    <a:bodyPr/>
                    <a:lstStyle/>
                    <a:p>
                      <a:pPr algn="l" fontAlgn="ctr"/>
                      <a:r>
                        <a:rPr lang="zh-CN" altLang="en-US" sz="1600" u="none" strike="noStrike"/>
                        <a:t>默认使用</a:t>
                      </a:r>
                      <a:r>
                        <a:rPr lang="en-US" sz="1600" u="none" strike="noStrike"/>
                        <a:t>Near</a:t>
                      </a:r>
                      <a:r>
                        <a:rPr lang="zh-CN" altLang="en-US" sz="1600" u="none" strike="noStrike"/>
                        <a:t>的缺省值是</a:t>
                      </a:r>
                      <a:r>
                        <a:rPr lang="en-US" altLang="zh-CN" sz="1600" u="none" strike="noStrike"/>
                        <a:t>15</a:t>
                      </a:r>
                      <a:endParaRPr lang="en-US" altLang="zh-CN" sz="1600" b="0" i="0" u="none" strike="noStrike">
                        <a:solidFill>
                          <a:srgbClr val="000000"/>
                        </a:solidFill>
                        <a:latin typeface="Calibri"/>
                      </a:endParaRPr>
                    </a:p>
                  </a:txBody>
                  <a:tcPr marL="9525" marR="9525" marT="9525" marB="0" anchor="ctr"/>
                </a:tc>
                <a:extLst>
                  <a:ext uri="{0D108BD9-81ED-4DB2-BD59-A6C34878D82A}">
                    <a16:rowId xmlns="" xmlns:a16="http://schemas.microsoft.com/office/drawing/2014/main" val="10006"/>
                  </a:ext>
                </a:extLst>
              </a:tr>
              <a:tr h="654364">
                <a:tc>
                  <a:txBody>
                    <a:bodyPr/>
                    <a:lstStyle/>
                    <a:p>
                      <a:pPr algn="ctr" fontAlgn="t"/>
                      <a:r>
                        <a:rPr lang="en-US" sz="1600" u="none" strike="noStrike" dirty="0">
                          <a:solidFill>
                            <a:schemeClr val="bg2"/>
                          </a:solidFill>
                        </a:rPr>
                        <a:t>SAME</a:t>
                      </a:r>
                      <a:endParaRPr lang="en-US" sz="1600" b="0" i="0" u="none" strike="noStrike" dirty="0">
                        <a:solidFill>
                          <a:schemeClr val="bg2"/>
                        </a:solidFill>
                        <a:latin typeface="Calibri"/>
                      </a:endParaRPr>
                    </a:p>
                  </a:txBody>
                  <a:tcPr marL="9525" marR="9525" marT="9525" marB="0"/>
                </a:tc>
                <a:tc>
                  <a:txBody>
                    <a:bodyPr/>
                    <a:lstStyle/>
                    <a:p>
                      <a:pPr algn="l" fontAlgn="ctr"/>
                      <a:r>
                        <a:rPr lang="en-US" sz="1600" u="none" strike="noStrike"/>
                        <a:t>Yale hospital; hospital 1 of Yale University等</a:t>
                      </a:r>
                      <a:endParaRPr lang="en-US" sz="1600" b="0" i="0" u="none" strike="noStrike">
                        <a:solidFill>
                          <a:srgbClr val="000000"/>
                        </a:solidFill>
                        <a:latin typeface="Calibri"/>
                      </a:endParaRPr>
                    </a:p>
                  </a:txBody>
                  <a:tcPr marL="9525" marR="9525" marT="9525" marB="0" anchor="ctr"/>
                </a:tc>
                <a:tc>
                  <a:txBody>
                    <a:bodyPr/>
                    <a:lstStyle/>
                    <a:p>
                      <a:pPr algn="l" fontAlgn="ctr"/>
                      <a:r>
                        <a:rPr lang="en-US" sz="1600" u="none" strike="noStrike" dirty="0"/>
                        <a:t>Yale SAME hosp</a:t>
                      </a:r>
                      <a:endParaRPr lang="en-US" sz="1600" b="0" i="0" u="none" strike="noStrike" dirty="0">
                        <a:solidFill>
                          <a:srgbClr val="000000"/>
                        </a:solidFill>
                        <a:latin typeface="Calibri"/>
                      </a:endParaRPr>
                    </a:p>
                  </a:txBody>
                  <a:tcPr marL="9525" marR="9525" marT="9525" marB="0" anchor="ctr"/>
                </a:tc>
                <a:tc>
                  <a:txBody>
                    <a:bodyPr/>
                    <a:lstStyle/>
                    <a:p>
                      <a:pPr algn="l" fontAlgn="ctr"/>
                      <a:r>
                        <a:rPr lang="zh-CN" altLang="en-US" sz="1600" u="none" strike="noStrike" dirty="0"/>
                        <a:t>可保证两个词在同一个地址字段中，前后顺序不限</a:t>
                      </a:r>
                      <a:endParaRPr lang="zh-CN" altLang="en-US" sz="1600" b="0" i="0" u="none" strike="noStrike" dirty="0">
                        <a:solidFill>
                          <a:srgbClr val="000000"/>
                        </a:solidFill>
                        <a:latin typeface="Calibri"/>
                      </a:endParaRPr>
                    </a:p>
                  </a:txBody>
                  <a:tcPr marL="9525" marR="9525" marT="9525" marB="0" anchor="ctr"/>
                </a:tc>
                <a:extLst>
                  <a:ext uri="{0D108BD9-81ED-4DB2-BD59-A6C34878D82A}">
                    <a16:rowId xmlns="" xmlns:a16="http://schemas.microsoft.com/office/drawing/2014/main" val="10007"/>
                  </a:ext>
                </a:extLst>
              </a:tr>
            </a:tbl>
          </a:graphicData>
        </a:graphic>
      </p:graphicFrame>
    </p:spTree>
    <p:extLst>
      <p:ext uri="{BB962C8B-B14F-4D97-AF65-F5344CB8AC3E}">
        <p14:creationId xmlns="" xmlns:p14="http://schemas.microsoft.com/office/powerpoint/2010/main" val="11870246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6|17.5"/>
</p:tagLst>
</file>

<file path=ppt/tags/tag2.xml><?xml version="1.0" encoding="utf-8"?>
<p:tagLst xmlns:a="http://schemas.openxmlformats.org/drawingml/2006/main" xmlns:r="http://schemas.openxmlformats.org/officeDocument/2006/relationships" xmlns:p="http://schemas.openxmlformats.org/presentationml/2006/main">
  <p:tag name="TIMING" val="|39.1|1.5"/>
</p:tagLst>
</file>

<file path=ppt/theme/theme1.xml><?xml version="1.0" encoding="utf-8"?>
<a:theme xmlns:a="http://schemas.openxmlformats.org/drawingml/2006/main" name="Office 主题">
  <a:themeElements>
    <a:clrScheme name="CRV_Clarivate Primary and secondary palette">
      <a:dk1>
        <a:srgbClr val="000000"/>
      </a:dk1>
      <a:lt1>
        <a:srgbClr val="FFFFFF"/>
      </a:lt1>
      <a:dk2>
        <a:srgbClr val="666666"/>
      </a:dk2>
      <a:lt2>
        <a:srgbClr val="A9A9AC"/>
      </a:lt2>
      <a:accent1>
        <a:srgbClr val="6817FF"/>
      </a:accent1>
      <a:accent2>
        <a:srgbClr val="1AC604"/>
      </a:accent2>
      <a:accent3>
        <a:srgbClr val="666666"/>
      </a:accent3>
      <a:accent4>
        <a:srgbClr val="025A3D"/>
      </a:accent4>
      <a:accent5>
        <a:srgbClr val="008080"/>
      </a:accent5>
      <a:accent6>
        <a:srgbClr val="4B1364"/>
      </a:accent6>
      <a:hlink>
        <a:srgbClr val="6817FF"/>
      </a:hlink>
      <a:folHlink>
        <a:srgbClr val="6666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esentation72" id="{50F5CA09-D08F-734E-86AD-AC2CF5052913}" vid="{93FE6031-7508-984C-B5DD-685B9CDF12F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rv_Tmpt_WebofScience_Full-Presentation_4x3_001">
  <a:themeElements>
    <a:clrScheme name="new clarivate">
      <a:dk1>
        <a:srgbClr val="000000"/>
      </a:dk1>
      <a:lt1>
        <a:srgbClr val="FFFFFF"/>
      </a:lt1>
      <a:dk2>
        <a:srgbClr val="1AC604"/>
      </a:dk2>
      <a:lt2>
        <a:srgbClr val="6817FF"/>
      </a:lt2>
      <a:accent1>
        <a:srgbClr val="669FD5"/>
      </a:accent1>
      <a:accent2>
        <a:srgbClr val="B6BE34"/>
      </a:accent2>
      <a:accent3>
        <a:srgbClr val="666666"/>
      </a:accent3>
      <a:accent4>
        <a:srgbClr val="A7A9AC"/>
      </a:accent4>
      <a:accent5>
        <a:srgbClr val="666AAC"/>
      </a:accent5>
      <a:accent6>
        <a:srgbClr val="008080"/>
      </a:accent6>
      <a:hlink>
        <a:srgbClr val="39134C"/>
      </a:hlink>
      <a:folHlink>
        <a:srgbClr val="025A3D"/>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OS_福州大学_钯催化_20141016">
  <a:themeElements>
    <a:clrScheme name="Custom 1">
      <a:dk1>
        <a:srgbClr val="000000"/>
      </a:dk1>
      <a:lt1>
        <a:srgbClr val="FFFFFF"/>
      </a:lt1>
      <a:dk2>
        <a:srgbClr val="1AC604"/>
      </a:dk2>
      <a:lt2>
        <a:srgbClr val="6817FF"/>
      </a:lt2>
      <a:accent1>
        <a:srgbClr val="1AC604"/>
      </a:accent1>
      <a:accent2>
        <a:srgbClr val="F5F5F5"/>
      </a:accent2>
      <a:accent3>
        <a:srgbClr val="0072C6"/>
      </a:accent3>
      <a:accent4>
        <a:srgbClr val="7FBA00"/>
      </a:accent4>
      <a:accent5>
        <a:srgbClr val="505050"/>
      </a:accent5>
      <a:accent6>
        <a:srgbClr val="008272"/>
      </a:accent6>
      <a:hlink>
        <a:srgbClr val="0000FF"/>
      </a:hlink>
      <a:folHlink>
        <a:srgbClr val="800080"/>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WOS_福州大学_钯催化_20141016">
  <a:themeElements>
    <a:clrScheme name="Custom 1">
      <a:dk1>
        <a:srgbClr val="000000"/>
      </a:dk1>
      <a:lt1>
        <a:srgbClr val="FFFFFF"/>
      </a:lt1>
      <a:dk2>
        <a:srgbClr val="1AC604"/>
      </a:dk2>
      <a:lt2>
        <a:srgbClr val="6817FF"/>
      </a:lt2>
      <a:accent1>
        <a:srgbClr val="1AC604"/>
      </a:accent1>
      <a:accent2>
        <a:srgbClr val="F5F5F5"/>
      </a:accent2>
      <a:accent3>
        <a:srgbClr val="0072C6"/>
      </a:accent3>
      <a:accent4>
        <a:srgbClr val="7FBA00"/>
      </a:accent4>
      <a:accent5>
        <a:srgbClr val="505050"/>
      </a:accent5>
      <a:accent6>
        <a:srgbClr val="008272"/>
      </a:accent6>
      <a:hlink>
        <a:srgbClr val="0000FF"/>
      </a:hlink>
      <a:folHlink>
        <a:srgbClr val="800080"/>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主题">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Crv_Tmpt_Full-Presentation_16x9_005">
  <a:themeElements>
    <a:clrScheme name="CRV_Clarivate Primary and secondary palette">
      <a:dk1>
        <a:srgbClr val="000000"/>
      </a:dk1>
      <a:lt1>
        <a:srgbClr val="FFFFFF"/>
      </a:lt1>
      <a:dk2>
        <a:srgbClr val="666666"/>
      </a:dk2>
      <a:lt2>
        <a:srgbClr val="A9A9AC"/>
      </a:lt2>
      <a:accent1>
        <a:srgbClr val="6817FF"/>
      </a:accent1>
      <a:accent2>
        <a:srgbClr val="1AC604"/>
      </a:accent2>
      <a:accent3>
        <a:srgbClr val="666666"/>
      </a:accent3>
      <a:accent4>
        <a:srgbClr val="025A3D"/>
      </a:accent4>
      <a:accent5>
        <a:srgbClr val="008080"/>
      </a:accent5>
      <a:accent6>
        <a:srgbClr val="4B1364"/>
      </a:accent6>
      <a:hlink>
        <a:srgbClr val="6817FF"/>
      </a:hlink>
      <a:folHlink>
        <a:srgbClr val="666666"/>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Crv_Tmpt_Full-Presentation_16x9_005.potx" id="{509B8398-9D4B-477F-9440-CB10AF3EEF7D}" vid="{37518F16-1A84-4DB6-A94C-DCB72169007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Crv_Tmpt_WebofScience_Full-Presentation_4x3_001</Template>
  <TotalTime>6283</TotalTime>
  <Words>2783</Words>
  <Application>Microsoft Office PowerPoint</Application>
  <PresentationFormat>On-screen Show (4:3)</PresentationFormat>
  <Paragraphs>267</Paragraphs>
  <Slides>58</Slides>
  <Notes>7</Notes>
  <HiddenSlides>0</HiddenSlides>
  <MMClips>0</MMClips>
  <ScaleCrop>false</ScaleCrop>
  <HeadingPairs>
    <vt:vector size="4" baseType="variant">
      <vt:variant>
        <vt:lpstr>Theme</vt:lpstr>
      </vt:variant>
      <vt:variant>
        <vt:i4>8</vt:i4>
      </vt:variant>
      <vt:variant>
        <vt:lpstr>Slide Titles</vt:lpstr>
      </vt:variant>
      <vt:variant>
        <vt:i4>58</vt:i4>
      </vt:variant>
    </vt:vector>
  </HeadingPairs>
  <TitlesOfParts>
    <vt:vector size="66" baseType="lpstr">
      <vt:lpstr>Office 主题</vt:lpstr>
      <vt:lpstr>2_Crv_Tmpt_WebofScience_Full-Presentation_4x3_001</vt:lpstr>
      <vt:lpstr>WOS_福州大学_钯催化_20141016</vt:lpstr>
      <vt:lpstr>2_WOS_福州大学_钯催化_20141016</vt:lpstr>
      <vt:lpstr>3_Office Theme</vt:lpstr>
      <vt:lpstr>1_Office 主题</vt:lpstr>
      <vt:lpstr>1_Crv_Tmpt_Full-Presentation_16x9_005</vt:lpstr>
      <vt:lpstr>Office Theme</vt:lpstr>
      <vt:lpstr>产品与解决方案团队 张丹丹 </vt:lpstr>
      <vt:lpstr>Slide 2</vt:lpstr>
      <vt:lpstr>Slide 3</vt:lpstr>
      <vt:lpstr>引文——科学活动的文献印记 </vt:lpstr>
      <vt:lpstr>Eugene Garfield，不仅仅是SCI之父，还是搜索引擎的祖父 </vt:lpstr>
      <vt:lpstr>严格的遴选确保绩效评估更可靠</vt:lpstr>
      <vt:lpstr>Slide 7</vt:lpstr>
      <vt:lpstr>粒子群优化算法(Particle Swarm Optimization)</vt:lpstr>
      <vt:lpstr>可在WOS平台上检索时使用的运算符</vt:lpstr>
      <vt:lpstr>Slide 10</vt:lpstr>
      <vt:lpstr>Results 检索结果</vt:lpstr>
      <vt:lpstr>Slide 12</vt:lpstr>
      <vt:lpstr>Slide 13</vt:lpstr>
      <vt:lpstr>问题1：快速定位研究历史和研究背景 </vt:lpstr>
      <vt:lpstr>Slide 15</vt:lpstr>
      <vt:lpstr>Slide 16</vt:lpstr>
      <vt:lpstr>Slide 17</vt:lpstr>
      <vt:lpstr>Slide 18</vt:lpstr>
      <vt:lpstr>Slide 19</vt:lpstr>
      <vt:lpstr>Slide 20</vt:lpstr>
      <vt:lpstr>问题2：经典文献  </vt:lpstr>
      <vt:lpstr>方法1：快速锁定高影响力的论文——被引频次（降序）</vt:lpstr>
      <vt:lpstr>Slide 23</vt:lpstr>
      <vt:lpstr>Slide 24</vt:lpstr>
      <vt:lpstr>Slide 25</vt:lpstr>
      <vt:lpstr>方法2：左侧精炼ESI高水平文章</vt:lpstr>
      <vt:lpstr>Slide 27</vt:lpstr>
      <vt:lpstr>Slide 28</vt:lpstr>
      <vt:lpstr>Slide 29</vt:lpstr>
      <vt:lpstr>哪里找到“文献级别用量指标”？</vt:lpstr>
      <vt:lpstr>问题3：热点文献</vt:lpstr>
      <vt:lpstr>Slide 32</vt:lpstr>
      <vt:lpstr>Slide 33</vt:lpstr>
      <vt:lpstr>问题4：跟踪课题最新动向</vt:lpstr>
      <vt:lpstr>Slide 35</vt:lpstr>
      <vt:lpstr>Slide 36</vt:lpstr>
      <vt:lpstr>Slide 37</vt:lpstr>
      <vt:lpstr>Cite While You Write：实现Word与EndNote之间的对接</vt:lpstr>
      <vt:lpstr>Cite While You Write：实现Word与EndNote之间的对接</vt:lpstr>
      <vt:lpstr>Slide 40</vt:lpstr>
      <vt:lpstr>Slide 41</vt:lpstr>
      <vt:lpstr>成功插入参考文献</vt:lpstr>
      <vt:lpstr>Slide 43</vt:lpstr>
      <vt:lpstr>Slide 44</vt:lpstr>
      <vt:lpstr>材料科学多学科被SCI收录的期刊共274本期刊，其中Q1共计68本</vt:lpstr>
      <vt:lpstr>Slide 46</vt:lpstr>
      <vt:lpstr>Slide 47</vt:lpstr>
      <vt:lpstr>Slide 48</vt:lpstr>
      <vt:lpstr>Slide 49</vt:lpstr>
      <vt:lpstr>Slide 50</vt:lpstr>
      <vt:lpstr>Slide 51</vt:lpstr>
      <vt:lpstr>Slide 52</vt:lpstr>
      <vt:lpstr>Slide 53</vt:lpstr>
      <vt:lpstr>Slide 54</vt:lpstr>
      <vt:lpstr>3. 如何利用Web of ScienceTM核心合集为科研服务</vt:lpstr>
      <vt:lpstr>Slide 56</vt:lpstr>
      <vt:lpstr>Slide 57</vt:lpstr>
      <vt:lpstr>Slide 58</vt:lpstr>
    </vt:vector>
  </TitlesOfParts>
  <Company>Thomson Reuters</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Guo, Deborah (IP&amp;Science)</dc:creator>
  <cp:lastModifiedBy>Zhang, Dandan (IP&amp;Science)</cp:lastModifiedBy>
  <cp:revision>291</cp:revision>
  <dcterms:created xsi:type="dcterms:W3CDTF">2017-07-13T06:07:10Z</dcterms:created>
  <dcterms:modified xsi:type="dcterms:W3CDTF">2017-11-02T01:42:27Z</dcterms:modified>
</cp:coreProperties>
</file>